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4"/>
  </p:sldMasterIdLst>
  <p:notesMasterIdLst>
    <p:notesMasterId r:id="rId27"/>
  </p:notesMasterIdLst>
  <p:handoutMasterIdLst>
    <p:handoutMasterId r:id="rId28"/>
  </p:handoutMasterIdLst>
  <p:sldIdLst>
    <p:sldId id="256" r:id="rId5"/>
    <p:sldId id="276" r:id="rId6"/>
    <p:sldId id="314" r:id="rId7"/>
    <p:sldId id="297" r:id="rId8"/>
    <p:sldId id="320" r:id="rId9"/>
    <p:sldId id="278" r:id="rId10"/>
    <p:sldId id="281" r:id="rId11"/>
    <p:sldId id="309" r:id="rId12"/>
    <p:sldId id="292" r:id="rId13"/>
    <p:sldId id="298" r:id="rId14"/>
    <p:sldId id="294" r:id="rId15"/>
    <p:sldId id="287" r:id="rId16"/>
    <p:sldId id="288" r:id="rId17"/>
    <p:sldId id="316" r:id="rId18"/>
    <p:sldId id="317" r:id="rId19"/>
    <p:sldId id="293" r:id="rId20"/>
    <p:sldId id="319" r:id="rId21"/>
    <p:sldId id="318" r:id="rId22"/>
    <p:sldId id="286" r:id="rId23"/>
    <p:sldId id="275" r:id="rId24"/>
    <p:sldId id="290" r:id="rId25"/>
    <p:sldId id="313" r:id="rId26"/>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56" autoAdjust="0"/>
    <p:restoredTop sz="78976" autoAdjust="0"/>
  </p:normalViewPr>
  <p:slideViewPr>
    <p:cSldViewPr>
      <p:cViewPr varScale="1">
        <p:scale>
          <a:sx n="65" d="100"/>
          <a:sy n="65" d="100"/>
        </p:scale>
        <p:origin x="1968"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y Keymer" userId="173b202c-4190-4efb-9736-01cb0476a460" providerId="ADAL" clId="{9C959876-A4D8-465E-B609-99E360241700}"/>
    <pc:docChg chg="modSld">
      <pc:chgData name="Mary Keymer" userId="173b202c-4190-4efb-9736-01cb0476a460" providerId="ADAL" clId="{9C959876-A4D8-465E-B609-99E360241700}" dt="2025-09-09T07:18:22.276" v="111" actId="20577"/>
      <pc:docMkLst>
        <pc:docMk/>
      </pc:docMkLst>
      <pc:sldChg chg="modSp mod">
        <pc:chgData name="Mary Keymer" userId="173b202c-4190-4efb-9736-01cb0476a460" providerId="ADAL" clId="{9C959876-A4D8-465E-B609-99E360241700}" dt="2025-09-09T07:16:30.373" v="54" actId="113"/>
        <pc:sldMkLst>
          <pc:docMk/>
          <pc:sldMk cId="0" sldId="276"/>
        </pc:sldMkLst>
        <pc:spChg chg="mod">
          <ac:chgData name="Mary Keymer" userId="173b202c-4190-4efb-9736-01cb0476a460" providerId="ADAL" clId="{9C959876-A4D8-465E-B609-99E360241700}" dt="2025-09-09T07:16:30.373" v="54" actId="113"/>
          <ac:spMkLst>
            <pc:docMk/>
            <pc:sldMk cId="0" sldId="276"/>
            <ac:spMk id="7" creationId="{A52A56B9-5E00-4134-9AB7-BCF0FF4BB9BE}"/>
          </ac:spMkLst>
        </pc:spChg>
      </pc:sldChg>
      <pc:sldChg chg="modSp mod">
        <pc:chgData name="Mary Keymer" userId="173b202c-4190-4efb-9736-01cb0476a460" providerId="ADAL" clId="{9C959876-A4D8-465E-B609-99E360241700}" dt="2025-09-02T15:27:11.154" v="36" actId="20577"/>
        <pc:sldMkLst>
          <pc:docMk/>
          <pc:sldMk cId="0" sldId="293"/>
        </pc:sldMkLst>
        <pc:spChg chg="mod">
          <ac:chgData name="Mary Keymer" userId="173b202c-4190-4efb-9736-01cb0476a460" providerId="ADAL" clId="{9C959876-A4D8-465E-B609-99E360241700}" dt="2025-09-02T15:27:11.154" v="36" actId="20577"/>
          <ac:spMkLst>
            <pc:docMk/>
            <pc:sldMk cId="0" sldId="293"/>
            <ac:spMk id="4" creationId="{9C7D6E18-1560-419A-9016-8777E9D35C30}"/>
          </ac:spMkLst>
        </pc:spChg>
      </pc:sldChg>
      <pc:sldChg chg="modSp mod">
        <pc:chgData name="Mary Keymer" userId="173b202c-4190-4efb-9736-01cb0476a460" providerId="ADAL" clId="{9C959876-A4D8-465E-B609-99E360241700}" dt="2025-09-09T07:18:22.276" v="111" actId="20577"/>
        <pc:sldMkLst>
          <pc:docMk/>
          <pc:sldMk cId="3220335957" sldId="319"/>
        </pc:sldMkLst>
        <pc:spChg chg="mod">
          <ac:chgData name="Mary Keymer" userId="173b202c-4190-4efb-9736-01cb0476a460" providerId="ADAL" clId="{9C959876-A4D8-465E-B609-99E360241700}" dt="2025-09-09T07:18:22.276" v="111" actId="20577"/>
          <ac:spMkLst>
            <pc:docMk/>
            <pc:sldMk cId="3220335957" sldId="319"/>
            <ac:spMk id="4" creationId="{9C7D6E18-1560-419A-9016-8777E9D35C3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EC5CEDA-42A1-4A7E-9ABE-9A4ECDBE6C32}"/>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13FDF4C5-330D-4A96-B40D-E05E402260DA}"/>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DF3C4E28-A3E7-45D8-B1BD-756680E08FB3}"/>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7737EAF8-6A12-4094-8B28-2B2DFE9E834A}"/>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736F40D-F634-45F3-AD79-4D6C37196B3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BCDF46-D43F-4F39-B176-8413BC02FBE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F0896C0-1BB1-4C19-A296-2B9434389BA0}"/>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85B3735F-F2AC-4168-9335-CC40CF580837}" type="datetimeFigureOut">
              <a:rPr lang="en-GB"/>
              <a:pPr>
                <a:defRPr/>
              </a:pPr>
              <a:t>09/09/2025</a:t>
            </a:fld>
            <a:endParaRPr lang="en-GB"/>
          </a:p>
        </p:txBody>
      </p:sp>
      <p:sp>
        <p:nvSpPr>
          <p:cNvPr id="4" name="Slide Image Placeholder 3">
            <a:extLst>
              <a:ext uri="{FF2B5EF4-FFF2-40B4-BE49-F238E27FC236}">
                <a16:creationId xmlns:a16="http://schemas.microsoft.com/office/drawing/2014/main" id="{9179916C-4792-4D2D-831A-8DB98FC7C1B9}"/>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A4659A-F890-4A1D-A099-522C2AFFFF62}"/>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3DA1F22-7BAB-4CAC-87F8-6C81A42D5D5B}"/>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37920294-437E-4AD1-A438-EF17D337055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E6CB372-F7E8-4ECB-AE9A-FFCEF7AB8D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7566965-8D6C-464D-9E44-A8CCC4482C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185F976A-E18F-4BFC-AA1B-24F69FA626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92" name="Slide Number Placeholder 3">
            <a:extLst>
              <a:ext uri="{FF2B5EF4-FFF2-40B4-BE49-F238E27FC236}">
                <a16:creationId xmlns:a16="http://schemas.microsoft.com/office/drawing/2014/main" id="{034E20A8-8E1E-492D-BC40-323DCE867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955D3EC-EE77-44E0-83C1-8F3EBF847FEC}" type="slidenum">
              <a:rPr lang="en-GB" altLang="en-US" smtClean="0"/>
              <a:pPr/>
              <a:t>4</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E9C9C2A-27D6-479F-B2D2-2686558DDF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510FD6C1-36D8-43E3-9845-8986C2AF62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rPr>
              <a:t>thinking actively in a social context</a:t>
            </a:r>
            <a:endParaRPr lang="en-GB" altLang="en-US"/>
          </a:p>
        </p:txBody>
      </p:sp>
      <p:sp>
        <p:nvSpPr>
          <p:cNvPr id="15364" name="Slide Number Placeholder 3">
            <a:extLst>
              <a:ext uri="{FF2B5EF4-FFF2-40B4-BE49-F238E27FC236}">
                <a16:creationId xmlns:a16="http://schemas.microsoft.com/office/drawing/2014/main" id="{75259F21-F463-45C7-9D8C-A4177FB53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2D6126-62AF-4D68-A474-A72EFDA1775D}" type="slidenum">
              <a:rPr lang="en-GB" altLang="en-US" smtClean="0"/>
              <a:pPr/>
              <a:t>6</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E6CB372-F7E8-4ECB-AE9A-FFCEF7AB8D7D}" type="slidenum">
              <a:rPr lang="en-GB" altLang="en-US" smtClean="0"/>
              <a:pPr>
                <a:defRPr/>
              </a:pPr>
              <a:t>9</a:t>
            </a:fld>
            <a:endParaRPr lang="en-GB" altLang="en-US"/>
          </a:p>
        </p:txBody>
      </p:sp>
    </p:spTree>
    <p:extLst>
      <p:ext uri="{BB962C8B-B14F-4D97-AF65-F5344CB8AC3E}">
        <p14:creationId xmlns:p14="http://schemas.microsoft.com/office/powerpoint/2010/main" val="2358927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B511BBC4-2EBA-458E-B3A7-A76A6F3674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E7DD38F7-335F-4AF6-834B-B008BF5BFE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3796" name="Slide Number Placeholder 3">
            <a:extLst>
              <a:ext uri="{FF2B5EF4-FFF2-40B4-BE49-F238E27FC236}">
                <a16:creationId xmlns:a16="http://schemas.microsoft.com/office/drawing/2014/main" id="{FDEBF047-9CBF-4403-9511-BBD61DC108B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BB34E1B-D618-4064-9202-3FADCAF71572}" type="slidenum">
              <a:rPr lang="en-GB" altLang="en-US" smtClean="0"/>
              <a:pPr/>
              <a:t>19</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0">
            <a:extLst>
              <a:ext uri="{FF2B5EF4-FFF2-40B4-BE49-F238E27FC236}">
                <a16:creationId xmlns:a16="http://schemas.microsoft.com/office/drawing/2014/main" id="{2244B7B6-8039-4EB0-8F75-5CAE49504983}"/>
              </a:ext>
            </a:extLst>
          </p:cNvPr>
          <p:cNvGrpSpPr>
            <a:grpSpLocks/>
          </p:cNvGrpSpPr>
          <p:nvPr/>
        </p:nvGrpSpPr>
        <p:grpSpPr bwMode="auto">
          <a:xfrm>
            <a:off x="-382588" y="0"/>
            <a:ext cx="9932988" cy="6858000"/>
            <a:chOff x="-382404" y="0"/>
            <a:chExt cx="9932332" cy="6858000"/>
          </a:xfrm>
        </p:grpSpPr>
        <p:grpSp>
          <p:nvGrpSpPr>
            <p:cNvPr id="5" name="Group 44">
              <a:extLst>
                <a:ext uri="{FF2B5EF4-FFF2-40B4-BE49-F238E27FC236}">
                  <a16:creationId xmlns:a16="http://schemas.microsoft.com/office/drawing/2014/main" id="{9A4B1852-CD81-4CEC-8F0C-A159550031CD}"/>
                </a:ext>
              </a:extLst>
            </p:cNvPr>
            <p:cNvGrpSpPr>
              <a:grpSpLocks/>
            </p:cNvGrpSpPr>
            <p:nvPr/>
          </p:nvGrpSpPr>
          <p:grpSpPr bwMode="auto">
            <a:xfrm>
              <a:off x="0" y="0"/>
              <a:ext cx="9144000" cy="6858000"/>
              <a:chOff x="0" y="0"/>
              <a:chExt cx="9144000" cy="6858000"/>
            </a:xfrm>
          </p:grpSpPr>
          <p:grpSp>
            <p:nvGrpSpPr>
              <p:cNvPr id="28" name="Group 4">
                <a:extLst>
                  <a:ext uri="{FF2B5EF4-FFF2-40B4-BE49-F238E27FC236}">
                    <a16:creationId xmlns:a16="http://schemas.microsoft.com/office/drawing/2014/main" id="{696099A5-6163-4599-B10A-2CFD0C0CBF1B}"/>
                  </a:ext>
                </a:extLst>
              </p:cNvPr>
              <p:cNvGrpSpPr>
                <a:grpSpLocks/>
              </p:cNvGrpSpPr>
              <p:nvPr/>
            </p:nvGrpSpPr>
            <p:grpSpPr bwMode="auto">
              <a:xfrm>
                <a:off x="0" y="0"/>
                <a:ext cx="2514600" cy="6858000"/>
                <a:chOff x="0" y="0"/>
                <a:chExt cx="2514600" cy="6858000"/>
              </a:xfrm>
            </p:grpSpPr>
            <p:sp>
              <p:nvSpPr>
                <p:cNvPr id="40" name="Rectangle 39">
                  <a:extLst>
                    <a:ext uri="{FF2B5EF4-FFF2-40B4-BE49-F238E27FC236}">
                      <a16:creationId xmlns:a16="http://schemas.microsoft.com/office/drawing/2014/main" id="{A20E3C65-DC82-498C-9451-A4CBA74D47AE}"/>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Rectangle 2">
                  <a:extLst>
                    <a:ext uri="{FF2B5EF4-FFF2-40B4-BE49-F238E27FC236}">
                      <a16:creationId xmlns:a16="http://schemas.microsoft.com/office/drawing/2014/main" id="{23B69B2B-7627-4761-9351-5DEEFBB20488}"/>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3">
                  <a:extLst>
                    <a:ext uri="{FF2B5EF4-FFF2-40B4-BE49-F238E27FC236}">
                      <a16:creationId xmlns:a16="http://schemas.microsoft.com/office/drawing/2014/main" id="{E0344703-2D3A-4A3F-B436-F5417014FB9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 name="Group 5">
                <a:extLst>
                  <a:ext uri="{FF2B5EF4-FFF2-40B4-BE49-F238E27FC236}">
                    <a16:creationId xmlns:a16="http://schemas.microsoft.com/office/drawing/2014/main" id="{965119AF-AF7F-4A04-B6D5-6E46772DD11B}"/>
                  </a:ext>
                </a:extLst>
              </p:cNvPr>
              <p:cNvGrpSpPr>
                <a:grpSpLocks/>
              </p:cNvGrpSpPr>
              <p:nvPr/>
            </p:nvGrpSpPr>
            <p:grpSpPr bwMode="auto">
              <a:xfrm>
                <a:off x="422910" y="0"/>
                <a:ext cx="2514600" cy="6858000"/>
                <a:chOff x="0" y="0"/>
                <a:chExt cx="2514600" cy="6858000"/>
              </a:xfrm>
            </p:grpSpPr>
            <p:sp>
              <p:nvSpPr>
                <p:cNvPr id="37" name="Rectangle 36">
                  <a:extLst>
                    <a:ext uri="{FF2B5EF4-FFF2-40B4-BE49-F238E27FC236}">
                      <a16:creationId xmlns:a16="http://schemas.microsoft.com/office/drawing/2014/main" id="{8FA04980-8CC7-4478-B586-5D6FD52223A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Rectangle 37">
                  <a:extLst>
                    <a:ext uri="{FF2B5EF4-FFF2-40B4-BE49-F238E27FC236}">
                      <a16:creationId xmlns:a16="http://schemas.microsoft.com/office/drawing/2014/main" id="{63135903-545C-4436-90A8-50509E53E1F0}"/>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7868E85F-7870-4394-878A-7B5099AC7AE6}"/>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9">
                <a:extLst>
                  <a:ext uri="{FF2B5EF4-FFF2-40B4-BE49-F238E27FC236}">
                    <a16:creationId xmlns:a16="http://schemas.microsoft.com/office/drawing/2014/main" id="{02C08B7B-2E4E-4612-A990-220910CC88D2}"/>
                  </a:ext>
                </a:extLst>
              </p:cNvPr>
              <p:cNvGrpSpPr>
                <a:grpSpLocks/>
              </p:cNvGrpSpPr>
              <p:nvPr/>
            </p:nvGrpSpPr>
            <p:grpSpPr bwMode="auto">
              <a:xfrm rot="10800000">
                <a:off x="6629400" y="0"/>
                <a:ext cx="2514600" cy="6858000"/>
                <a:chOff x="0" y="0"/>
                <a:chExt cx="2514600" cy="6858000"/>
              </a:xfrm>
            </p:grpSpPr>
            <p:sp>
              <p:nvSpPr>
                <p:cNvPr id="34" name="Rectangle 33">
                  <a:extLst>
                    <a:ext uri="{FF2B5EF4-FFF2-40B4-BE49-F238E27FC236}">
                      <a16:creationId xmlns:a16="http://schemas.microsoft.com/office/drawing/2014/main" id="{3EA6C645-437E-4940-97D0-E2B9A30B633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a:extLst>
                    <a:ext uri="{FF2B5EF4-FFF2-40B4-BE49-F238E27FC236}">
                      <a16:creationId xmlns:a16="http://schemas.microsoft.com/office/drawing/2014/main" id="{90CE8CD1-D211-472A-A931-FFD0511B0059}"/>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DC4BCE7D-ADAC-4FFA-A902-6B76A09C7499}"/>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1" name="Rectangle 30">
                <a:extLst>
                  <a:ext uri="{FF2B5EF4-FFF2-40B4-BE49-F238E27FC236}">
                    <a16:creationId xmlns:a16="http://schemas.microsoft.com/office/drawing/2014/main" id="{55C6564B-DC2E-4917-988E-5E955A2B45F4}"/>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ectangle 31">
                <a:extLst>
                  <a:ext uri="{FF2B5EF4-FFF2-40B4-BE49-F238E27FC236}">
                    <a16:creationId xmlns:a16="http://schemas.microsoft.com/office/drawing/2014/main" id="{598CC8F1-116B-4ED7-AB87-70101530BB9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9F2446BC-7975-4AA1-931E-30A1278CD45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Freeform 62">
              <a:extLst>
                <a:ext uri="{FF2B5EF4-FFF2-40B4-BE49-F238E27FC236}">
                  <a16:creationId xmlns:a16="http://schemas.microsoft.com/office/drawing/2014/main" id="{E750347E-305A-4B0D-966C-41DF679956FD}"/>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7" name="Freeform 63">
              <a:extLst>
                <a:ext uri="{FF2B5EF4-FFF2-40B4-BE49-F238E27FC236}">
                  <a16:creationId xmlns:a16="http://schemas.microsoft.com/office/drawing/2014/main" id="{48706294-AC8F-42C4-957A-166F1884967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4">
              <a:extLst>
                <a:ext uri="{FF2B5EF4-FFF2-40B4-BE49-F238E27FC236}">
                  <a16:creationId xmlns:a16="http://schemas.microsoft.com/office/drawing/2014/main" id="{CF0710D9-B83A-4BEA-9CC5-49149448FDF6}"/>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6">
              <a:extLst>
                <a:ext uri="{FF2B5EF4-FFF2-40B4-BE49-F238E27FC236}">
                  <a16:creationId xmlns:a16="http://schemas.microsoft.com/office/drawing/2014/main" id="{D8345C50-906D-4DC1-8067-B0BC45897C49}"/>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7">
              <a:extLst>
                <a:ext uri="{FF2B5EF4-FFF2-40B4-BE49-F238E27FC236}">
                  <a16:creationId xmlns:a16="http://schemas.microsoft.com/office/drawing/2014/main" id="{C04634D2-FC8A-4B62-8136-78052BC1260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Hexagon 10">
              <a:extLst>
                <a:ext uri="{FF2B5EF4-FFF2-40B4-BE49-F238E27FC236}">
                  <a16:creationId xmlns:a16="http://schemas.microsoft.com/office/drawing/2014/main" id="{95FE581C-29D0-4354-9761-99A873CA7553}"/>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Hexagon 11">
              <a:extLst>
                <a:ext uri="{FF2B5EF4-FFF2-40B4-BE49-F238E27FC236}">
                  <a16:creationId xmlns:a16="http://schemas.microsoft.com/office/drawing/2014/main" id="{50310C6E-4C5C-4287-87D3-731DD5D3D60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81874FA1-F591-4E58-9B82-AE7DE2FC17E3}"/>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B1AFAC29-9355-4B30-9637-12E9B319379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40B0309C-8BB8-4CF3-92B6-219ACC129E3E}"/>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Freeform 75">
              <a:extLst>
                <a:ext uri="{FF2B5EF4-FFF2-40B4-BE49-F238E27FC236}">
                  <a16:creationId xmlns:a16="http://schemas.microsoft.com/office/drawing/2014/main" id="{1B66EE83-68BD-4A33-B9C4-C52B661262A1}"/>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Hexagon 16">
              <a:extLst>
                <a:ext uri="{FF2B5EF4-FFF2-40B4-BE49-F238E27FC236}">
                  <a16:creationId xmlns:a16="http://schemas.microsoft.com/office/drawing/2014/main" id="{4817CB40-00E8-4AF3-A0B7-87B6E6EDA05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5492A4C6-8C12-4009-9A8E-630DE599EF2D}"/>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F636CA65-66CE-45A5-A2AD-30AF8CD25A88}"/>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317FFE44-076D-4A5C-B3E7-BACDB3F58D06}"/>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B879335A-E87E-4E3E-B7C5-29BABAA4175F}"/>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9D4531A2-55D6-4A08-B11B-CDB0412F050D}"/>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AAAE42CE-5829-4B2F-8534-C8C655FDF3A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1BDEF689-88EA-45F3-8146-E281D4705907}"/>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3BD132F0-D5C2-425D-9136-4D43BA035CD5}"/>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Freeform 85">
              <a:extLst>
                <a:ext uri="{FF2B5EF4-FFF2-40B4-BE49-F238E27FC236}">
                  <a16:creationId xmlns:a16="http://schemas.microsoft.com/office/drawing/2014/main" id="{4E60DD68-026E-4EBE-B86A-4C15423AC07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6">
              <a:extLst>
                <a:ext uri="{FF2B5EF4-FFF2-40B4-BE49-F238E27FC236}">
                  <a16:creationId xmlns:a16="http://schemas.microsoft.com/office/drawing/2014/main" id="{5D5958F1-90E9-4613-AEA4-ABDD04E38654}"/>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3" name="Rectangle 42">
            <a:extLst>
              <a:ext uri="{FF2B5EF4-FFF2-40B4-BE49-F238E27FC236}">
                <a16:creationId xmlns:a16="http://schemas.microsoft.com/office/drawing/2014/main" id="{2104E0B6-A465-4A8A-9EE2-6422C7E2540D}"/>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a:extLst>
              <a:ext uri="{FF2B5EF4-FFF2-40B4-BE49-F238E27FC236}">
                <a16:creationId xmlns:a16="http://schemas.microsoft.com/office/drawing/2014/main" id="{911434FE-153F-4411-9164-5B4BEAC9A8E3}"/>
              </a:ext>
            </a:extLst>
          </p:cNvPr>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18527877-5C59-4393-9E53-D0AE14B1D054}"/>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0D21B836-06B8-4CBF-A277-AFE850566D4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7" name="Date Placeholder 3">
            <a:extLst>
              <a:ext uri="{FF2B5EF4-FFF2-40B4-BE49-F238E27FC236}">
                <a16:creationId xmlns:a16="http://schemas.microsoft.com/office/drawing/2014/main" id="{EE0D65C0-E975-413B-802C-B95EFA68C195}"/>
              </a:ext>
            </a:extLst>
          </p:cNvPr>
          <p:cNvSpPr>
            <a:spLocks noGrp="1"/>
          </p:cNvSpPr>
          <p:nvPr>
            <p:ph type="dt" sz="half" idx="10"/>
          </p:nvPr>
        </p:nvSpPr>
        <p:spPr>
          <a:xfrm>
            <a:off x="4738688" y="1516063"/>
            <a:ext cx="2133600" cy="752475"/>
          </a:xfrm>
        </p:spPr>
        <p:txBody>
          <a:bodyPr anchor="b"/>
          <a:lstStyle>
            <a:lvl1pPr algn="l">
              <a:defRPr sz="2400"/>
            </a:lvl1pPr>
          </a:lstStyle>
          <a:p>
            <a:pPr>
              <a:defRPr/>
            </a:pPr>
            <a:endParaRPr lang="en-GB"/>
          </a:p>
        </p:txBody>
      </p:sp>
      <p:sp>
        <p:nvSpPr>
          <p:cNvPr id="48" name="Footer Placeholder 4">
            <a:extLst>
              <a:ext uri="{FF2B5EF4-FFF2-40B4-BE49-F238E27FC236}">
                <a16:creationId xmlns:a16="http://schemas.microsoft.com/office/drawing/2014/main" id="{7E1899D8-8E26-4137-A426-DA6A6DE76BD6}"/>
              </a:ext>
            </a:extLst>
          </p:cNvPr>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a:extLst>
              <a:ext uri="{FF2B5EF4-FFF2-40B4-BE49-F238E27FC236}">
                <a16:creationId xmlns:a16="http://schemas.microsoft.com/office/drawing/2014/main" id="{CC9B7297-FD38-43FF-BD3F-831035A353B1}"/>
              </a:ext>
            </a:extLst>
          </p:cNvPr>
          <p:cNvSpPr>
            <a:spLocks noGrp="1"/>
          </p:cNvSpPr>
          <p:nvPr>
            <p:ph type="sldNum" sz="quarter" idx="12"/>
          </p:nvPr>
        </p:nvSpPr>
        <p:spPr>
          <a:xfrm>
            <a:off x="4649788" y="5719763"/>
            <a:ext cx="642937" cy="365125"/>
          </a:xfrm>
        </p:spPr>
        <p:txBody>
          <a:bodyPr/>
          <a:lstStyle>
            <a:lvl1pPr>
              <a:defRPr>
                <a:solidFill>
                  <a:schemeClr val="accent1"/>
                </a:solidFill>
              </a:defRPr>
            </a:lvl1pPr>
          </a:lstStyle>
          <a:p>
            <a:pPr>
              <a:defRPr/>
            </a:pPr>
            <a:fld id="{B119330A-24CB-48DE-AE5C-2502DBC4E14C}" type="slidenum">
              <a:rPr lang="en-GB" altLang="en-US"/>
              <a:pPr>
                <a:defRPr/>
              </a:pPr>
              <a:t>‹#›</a:t>
            </a:fld>
            <a:endParaRPr lang="en-GB" altLang="en-US"/>
          </a:p>
        </p:txBody>
      </p:sp>
    </p:spTree>
    <p:extLst>
      <p:ext uri="{BB962C8B-B14F-4D97-AF65-F5344CB8AC3E}">
        <p14:creationId xmlns:p14="http://schemas.microsoft.com/office/powerpoint/2010/main" val="3354321430"/>
      </p:ext>
    </p:extLst>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5045418-20FA-44F9-B77C-66D34DFB32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7885E9-B0C2-47D9-97FF-740179E871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95CE36-D652-4CC7-9F17-D87EAA88B9B8}"/>
              </a:ext>
            </a:extLst>
          </p:cNvPr>
          <p:cNvSpPr>
            <a:spLocks noGrp="1"/>
          </p:cNvSpPr>
          <p:nvPr>
            <p:ph type="sldNum" sz="quarter" idx="12"/>
          </p:nvPr>
        </p:nvSpPr>
        <p:spPr/>
        <p:txBody>
          <a:bodyPr/>
          <a:lstStyle>
            <a:lvl1pPr>
              <a:defRPr/>
            </a:lvl1pPr>
          </a:lstStyle>
          <a:p>
            <a:pPr>
              <a:defRPr/>
            </a:pPr>
            <a:fld id="{B8D1A08B-D50D-496B-B812-AE027B4FFD03}" type="slidenum">
              <a:rPr lang="en-GB" altLang="en-US"/>
              <a:pPr>
                <a:defRPr/>
              </a:pPr>
              <a:t>‹#›</a:t>
            </a:fld>
            <a:endParaRPr lang="en-GB" altLang="en-US"/>
          </a:p>
        </p:txBody>
      </p:sp>
    </p:spTree>
    <p:extLst>
      <p:ext uri="{BB962C8B-B14F-4D97-AF65-F5344CB8AC3E}">
        <p14:creationId xmlns:p14="http://schemas.microsoft.com/office/powerpoint/2010/main" val="2342550200"/>
      </p:ext>
    </p:extLst>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F4D207-05B4-4143-A609-138DF621EFE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467CE91-7A72-40A0-BD4E-6E8A6B89CE0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3D885B-261E-4043-A0BF-64E89BECE420}"/>
              </a:ext>
            </a:extLst>
          </p:cNvPr>
          <p:cNvSpPr>
            <a:spLocks noGrp="1"/>
          </p:cNvSpPr>
          <p:nvPr>
            <p:ph type="sldNum" sz="quarter" idx="12"/>
          </p:nvPr>
        </p:nvSpPr>
        <p:spPr/>
        <p:txBody>
          <a:bodyPr/>
          <a:lstStyle>
            <a:lvl1pPr>
              <a:defRPr/>
            </a:lvl1pPr>
          </a:lstStyle>
          <a:p>
            <a:pPr>
              <a:defRPr/>
            </a:pPr>
            <a:fld id="{89F3AAAE-6391-4E56-9FE1-8788AFDC56B8}" type="slidenum">
              <a:rPr lang="en-GB" altLang="en-US"/>
              <a:pPr>
                <a:defRPr/>
              </a:pPr>
              <a:t>‹#›</a:t>
            </a:fld>
            <a:endParaRPr lang="en-GB" altLang="en-US"/>
          </a:p>
        </p:txBody>
      </p:sp>
    </p:spTree>
    <p:extLst>
      <p:ext uri="{BB962C8B-B14F-4D97-AF65-F5344CB8AC3E}">
        <p14:creationId xmlns:p14="http://schemas.microsoft.com/office/powerpoint/2010/main" val="3330229017"/>
      </p:ext>
    </p:extLst>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03E333-AF74-4ED1-98B0-A8981359F8A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8DE0C388-590F-4940-A189-562B76D91219}"/>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C1000F-BCB7-4C37-B8C9-EB25AE64ECFB}"/>
              </a:ext>
            </a:extLst>
          </p:cNvPr>
          <p:cNvSpPr>
            <a:spLocks noGrp="1"/>
          </p:cNvSpPr>
          <p:nvPr>
            <p:ph type="sldNum" sz="quarter" idx="17"/>
          </p:nvPr>
        </p:nvSpPr>
        <p:spPr/>
        <p:txBody>
          <a:bodyPr/>
          <a:lstStyle>
            <a:lvl1pPr>
              <a:defRPr/>
            </a:lvl1pPr>
          </a:lstStyle>
          <a:p>
            <a:pPr>
              <a:defRPr/>
            </a:pPr>
            <a:fld id="{3802746C-E3ED-4DE0-851E-E6C25CE09E34}" type="slidenum">
              <a:rPr lang="en-GB" altLang="en-US"/>
              <a:pPr>
                <a:defRPr/>
              </a:pPr>
              <a:t>‹#›</a:t>
            </a:fld>
            <a:endParaRPr lang="en-GB" altLang="en-US"/>
          </a:p>
        </p:txBody>
      </p:sp>
    </p:spTree>
    <p:extLst>
      <p:ext uri="{BB962C8B-B14F-4D97-AF65-F5344CB8AC3E}">
        <p14:creationId xmlns:p14="http://schemas.microsoft.com/office/powerpoint/2010/main" val="3404570362"/>
      </p:ext>
    </p:extLst>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C410D11-08EC-488F-963C-41D8694DE9DE}"/>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2986B0C-3D5B-44F7-93B1-5BB4F3E8570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FB03802-0B6E-449B-8C32-324C60889F09}"/>
              </a:ext>
            </a:extLst>
          </p:cNvPr>
          <p:cNvSpPr>
            <a:spLocks noGrp="1"/>
          </p:cNvSpPr>
          <p:nvPr>
            <p:ph type="sldNum" sz="quarter" idx="12"/>
          </p:nvPr>
        </p:nvSpPr>
        <p:spPr/>
        <p:txBody>
          <a:bodyPr/>
          <a:lstStyle>
            <a:lvl1pPr>
              <a:defRPr/>
            </a:lvl1pPr>
          </a:lstStyle>
          <a:p>
            <a:pPr>
              <a:defRPr/>
            </a:pPr>
            <a:fld id="{B27DE3BE-8DCA-4F6A-A97B-95A7D45E786F}" type="slidenum">
              <a:rPr lang="en-GB" altLang="en-US"/>
              <a:pPr>
                <a:defRPr/>
              </a:pPr>
              <a:t>‹#›</a:t>
            </a:fld>
            <a:endParaRPr lang="en-GB" altLang="en-US"/>
          </a:p>
        </p:txBody>
      </p:sp>
    </p:spTree>
    <p:extLst>
      <p:ext uri="{BB962C8B-B14F-4D97-AF65-F5344CB8AC3E}">
        <p14:creationId xmlns:p14="http://schemas.microsoft.com/office/powerpoint/2010/main" val="182279431"/>
      </p:ext>
    </p:extLst>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BA3D584-40E2-46B2-8B1E-C74962DE9DBB}"/>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6AB4D5-BF3B-41E5-A5BD-C467F5907C1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CE0832-0E89-471F-B44E-D30A9E4A0468}"/>
              </a:ext>
            </a:extLst>
          </p:cNvPr>
          <p:cNvSpPr>
            <a:spLocks noGrp="1"/>
          </p:cNvSpPr>
          <p:nvPr>
            <p:ph type="sldNum" sz="quarter" idx="12"/>
          </p:nvPr>
        </p:nvSpPr>
        <p:spPr/>
        <p:txBody>
          <a:bodyPr/>
          <a:lstStyle>
            <a:lvl1pPr>
              <a:defRPr/>
            </a:lvl1pPr>
          </a:lstStyle>
          <a:p>
            <a:pPr>
              <a:defRPr/>
            </a:pPr>
            <a:fld id="{BA1790FF-8311-431E-B99D-A7C0F6EEE286}" type="slidenum">
              <a:rPr lang="en-GB" altLang="en-US"/>
              <a:pPr>
                <a:defRPr/>
              </a:pPr>
              <a:t>‹#›</a:t>
            </a:fld>
            <a:endParaRPr lang="en-GB" altLang="en-US"/>
          </a:p>
        </p:txBody>
      </p:sp>
    </p:spTree>
    <p:extLst>
      <p:ext uri="{BB962C8B-B14F-4D97-AF65-F5344CB8AC3E}">
        <p14:creationId xmlns:p14="http://schemas.microsoft.com/office/powerpoint/2010/main" val="2379253575"/>
      </p:ext>
    </p:extLst>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25B8A5-1F73-43E1-9E0F-E77134D92230}"/>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1CE7B14F-BD2F-4C8A-82B5-586BFF9A6AD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728B375-1F22-4AFA-B747-05A7FB4873EE}"/>
              </a:ext>
            </a:extLst>
          </p:cNvPr>
          <p:cNvSpPr>
            <a:spLocks noGrp="1"/>
          </p:cNvSpPr>
          <p:nvPr>
            <p:ph type="sldNum" sz="quarter" idx="12"/>
          </p:nvPr>
        </p:nvSpPr>
        <p:spPr/>
        <p:txBody>
          <a:bodyPr/>
          <a:lstStyle>
            <a:lvl1pPr>
              <a:defRPr/>
            </a:lvl1pPr>
          </a:lstStyle>
          <a:p>
            <a:pPr>
              <a:defRPr/>
            </a:pPr>
            <a:fld id="{C08BD04A-6A5A-4CAB-A15C-B43E8A7E9DC9}" type="slidenum">
              <a:rPr lang="en-GB" altLang="en-US"/>
              <a:pPr>
                <a:defRPr/>
              </a:pPr>
              <a:t>‹#›</a:t>
            </a:fld>
            <a:endParaRPr lang="en-GB" altLang="en-US"/>
          </a:p>
        </p:txBody>
      </p:sp>
    </p:spTree>
    <p:extLst>
      <p:ext uri="{BB962C8B-B14F-4D97-AF65-F5344CB8AC3E}">
        <p14:creationId xmlns:p14="http://schemas.microsoft.com/office/powerpoint/2010/main" val="953465039"/>
      </p:ext>
    </p:extLst>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3AEFFAB2-1646-4918-BC45-A5AFC058B703}"/>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9AFEC571-5512-483E-B1C0-B2351A972DE7}"/>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4D69309C-5B7C-4D88-9580-6215B50A6025}"/>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C80805D6-8E2C-41C5-A3A4-992802A5651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13C6606E-7F75-4A67-B4C7-028ED018B2F6}"/>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2DA3FF6E-EC99-430B-A779-EF1F3D20221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CAA9CA01-212B-4C8F-8915-56BF2E277F11}"/>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D506F57-7529-46FE-AE87-0293B0D60BC6}"/>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446B5481-CEBD-47A9-B411-72F2E68B82CB}"/>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B6224584-04B4-4688-ACA3-829F625383E8}"/>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800DE396-1378-4DE4-9A41-7D0319CDA75D}"/>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E5D3354D-CFC2-478E-A54D-26B5BD1FA4A4}"/>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BC3269F5-BE45-4D37-AE3F-DE19916ABF66}"/>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89862CFE-D677-4F62-8A82-343FFFA85CA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B9649754-474A-41F8-A58E-A7B3E107720D}"/>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C5A31FE3-A935-4E23-8C7F-1C3BA3D54AD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A4078B7C-CBF5-4387-B06A-EC14E39C0C77}"/>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98439B38-B67F-441F-936C-548239BB3F6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89C7BE25-9326-4C1D-A14F-9DF8976A822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5D61C50D-5770-41D8-9383-5B5E9411AEA4}"/>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65E71D1-123B-478F-B77B-416701917A50}"/>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57F2322C-B493-4411-9906-16491543C1E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8EB749CC-7627-4D54-BE32-F737B8591244}"/>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5A180345-853C-4630-AEBD-59E9EEF086D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2F80A77A-2132-4ADC-B986-CC37088CFAB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0E47F2DD-31AB-4684-9B51-1B7D8B657505}"/>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C2D10A5C-E14C-44AF-ABA0-CE79B03D0611}"/>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C3305D85-3D66-470A-AA6E-BA564CA7D70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7AE8B398-4CF8-48A0-8C5A-A4C6EF2D00B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3E73A691-496D-4004-ABBD-0233157E452A}"/>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256A895D-DDD4-4C83-9964-B80F0C5228C0}"/>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F951BB5A-42EA-413B-89A8-0D75EC014070}"/>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64E03DEA-B258-437B-A4EB-A97A4B0ACB38}"/>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1285D407-27E9-45F2-BCA4-51966E14F423}"/>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34685205-6356-4FC7-95C1-72FC0218DC97}"/>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60C567E-7702-4686-9F6E-517020C95C3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2C238E23-2E60-4D5C-B2B8-1679C4D708A8}"/>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D52B4EB4-C24B-4486-9CC1-2E73C74EECB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0DAD8582-D01B-4CAE-AC04-9141BD7D0FB0}"/>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EA1394E5-2CD6-48A3-80F4-3B20FD3755E2}"/>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8728D861-FEB6-4D9A-8AF6-8C0E392A2D11}"/>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58C14228-0389-49CB-B890-C325A09A41D7}"/>
              </a:ext>
            </a:extLst>
          </p:cNvPr>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5CB8CC5-50C5-4649-B9D9-BA12A641E271}"/>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0FB88369-C415-44A5-B86F-96BE3291F5EF}"/>
              </a:ext>
            </a:extLst>
          </p:cNvPr>
          <p:cNvSpPr>
            <a:spLocks noGrp="1"/>
          </p:cNvSpPr>
          <p:nvPr>
            <p:ph type="dt" sz="half" idx="10"/>
          </p:nvPr>
        </p:nvSpPr>
        <p:spPr/>
        <p:txBody>
          <a:bodyPr/>
          <a:lstStyle>
            <a:lvl1pPr>
              <a:defRPr/>
            </a:lvl1pPr>
          </a:lstStyle>
          <a:p>
            <a:pPr>
              <a:defRPr/>
            </a:pPr>
            <a:endParaRPr lang="en-GB"/>
          </a:p>
        </p:txBody>
      </p:sp>
      <p:sp>
        <p:nvSpPr>
          <p:cNvPr id="49" name="Slide Number Placeholder 6">
            <a:extLst>
              <a:ext uri="{FF2B5EF4-FFF2-40B4-BE49-F238E27FC236}">
                <a16:creationId xmlns:a16="http://schemas.microsoft.com/office/drawing/2014/main" id="{8E16D307-E9C0-4B01-A348-9C2C798F7F03}"/>
              </a:ext>
            </a:extLst>
          </p:cNvPr>
          <p:cNvSpPr>
            <a:spLocks noGrp="1"/>
          </p:cNvSpPr>
          <p:nvPr>
            <p:ph type="sldNum" sz="quarter" idx="11"/>
          </p:nvPr>
        </p:nvSpPr>
        <p:spPr/>
        <p:txBody>
          <a:bodyPr/>
          <a:lstStyle>
            <a:lvl1pPr>
              <a:defRPr/>
            </a:lvl1pPr>
          </a:lstStyle>
          <a:p>
            <a:pPr>
              <a:defRPr/>
            </a:pPr>
            <a:fld id="{DCDA2BBE-73BA-4E2E-8E8F-C5D0F6A37584}" type="slidenum">
              <a:rPr lang="en-GB" altLang="en-US"/>
              <a:pPr>
                <a:defRPr/>
              </a:pPr>
              <a:t>‹#›</a:t>
            </a:fld>
            <a:endParaRPr lang="en-GB" altLang="en-US"/>
          </a:p>
        </p:txBody>
      </p:sp>
      <p:sp>
        <p:nvSpPr>
          <p:cNvPr id="50" name="Footer Placeholder 5">
            <a:extLst>
              <a:ext uri="{FF2B5EF4-FFF2-40B4-BE49-F238E27FC236}">
                <a16:creationId xmlns:a16="http://schemas.microsoft.com/office/drawing/2014/main" id="{A3F93BEE-2BA4-4882-8D20-9CA804300001}"/>
              </a:ext>
            </a:extLst>
          </p:cNvPr>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extLst>
      <p:ext uri="{BB962C8B-B14F-4D97-AF65-F5344CB8AC3E}">
        <p14:creationId xmlns:p14="http://schemas.microsoft.com/office/powerpoint/2010/main" val="4226909180"/>
      </p:ext>
    </p:extLst>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162799DF-21B7-49C6-8FE7-569F0304BBC6}"/>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A4A90ADB-004E-48DA-A1C0-B3C7B620251C}"/>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A54A8FE6-72AE-4335-8589-F5725B71B01E}"/>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8E8879E8-43E9-4D96-8B3C-FC7DF08172C4}"/>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9C483DD4-C894-462D-B42C-3F4479EE802D}"/>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3803A902-F79F-454C-A298-720DC50E5E2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8245F5EA-78F8-4D5B-A228-5B2FC91AE21A}"/>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31CA66D-0A16-4D89-AF29-7095A68F347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A7CB2F05-A0D9-4346-BFBC-7535DDA2A9C4}"/>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8C5370FC-9393-4372-A9F6-478ABE3C484E}"/>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D76E1F91-3869-49AA-81FE-8AE496A97770}"/>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547C8E43-FFA0-4D2E-A8F1-613B5D32305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F868D073-CE74-4437-A061-152F94F0BFED}"/>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055B2E7B-0054-435F-B6E6-457B8298822D}"/>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0F09916D-EE33-4027-B17B-AF6816913805}"/>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865ADD63-BDE7-43DD-9947-563508D79C5D}"/>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D1C2AE04-D298-477C-8C60-EFD988EF83AC}"/>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AB39BF4D-9185-48E5-A0D1-C78375A1350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B8F5F2AC-3123-46BC-9CA6-3EDBE3F7416E}"/>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FCACEFA4-C898-4D54-A6F0-E07F0D2770DB}"/>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EF851EC-24F3-4352-9F9C-DFDDAD24781E}"/>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6F0DC8A0-7BFE-41CC-920A-0D870C289AA9}"/>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1295C7CD-A1FB-4BF8-A6FE-7A995BA260C1}"/>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9377C381-B0E9-4E52-9D51-E63CDDCCBF27}"/>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474B47AD-1E6B-47CA-B318-A079465FF4C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FA61278D-320E-45E1-B8EC-8BF29E73CFB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92BD8410-004A-49C8-993B-6CEFF24C6BC4}"/>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3FF763FC-64E2-4857-B113-8654F0D9B5D0}"/>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FDF40E23-E9A8-4A5A-9685-8FFD8D2E9642}"/>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C9A3B29F-24AA-4522-AE81-8FE892D6D0EB}"/>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BFC39AE8-86D7-4315-86B1-70B23D6D516C}"/>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CD73433B-1495-45D1-8FE0-DC5533F98A13}"/>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F2D21E99-1392-4B4E-A6C6-3722C2ECD3D5}"/>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07D38AF3-C416-41A9-819F-2DE2DA92B28C}"/>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60AEE914-9E81-419E-B0EB-1EC1D372E51C}"/>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3C53765-1F2A-4D68-8007-BCF1A7B2535D}"/>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DC581742-4A4A-4FAE-919A-D5A4E803EC9D}"/>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AFB9CF68-A727-4910-B3DF-F015B1844052}"/>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73ADE338-8361-456D-894D-65076072843D}"/>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B33AAFA2-65EA-416A-8293-89B2DDD90867}"/>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7BE12FE2-4FCE-494D-96BC-FBB5ABCFBD50}"/>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28B6382E-3F81-4C5F-BBA9-F66DA1FFA29D}"/>
              </a:ext>
            </a:extLst>
          </p:cNvPr>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A49BF2F-0EC1-4711-A510-5C7E8B509F0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DE01A326-28FC-4749-941F-3BF2FFB8D7DC}"/>
              </a:ext>
            </a:extLst>
          </p:cNvPr>
          <p:cNvSpPr>
            <a:spLocks noGrp="1"/>
          </p:cNvSpPr>
          <p:nvPr>
            <p:ph type="dt" sz="half" idx="10"/>
          </p:nvPr>
        </p:nvSpPr>
        <p:spPr/>
        <p:txBody>
          <a:bodyPr/>
          <a:lstStyle>
            <a:lvl1pPr>
              <a:defRPr/>
            </a:lvl1pPr>
          </a:lstStyle>
          <a:p>
            <a:pPr>
              <a:defRPr/>
            </a:pPr>
            <a:endParaRPr lang="en-GB"/>
          </a:p>
        </p:txBody>
      </p:sp>
      <p:sp>
        <p:nvSpPr>
          <p:cNvPr id="49" name="Footer Placeholder 5">
            <a:extLst>
              <a:ext uri="{FF2B5EF4-FFF2-40B4-BE49-F238E27FC236}">
                <a16:creationId xmlns:a16="http://schemas.microsoft.com/office/drawing/2014/main" id="{90838959-3D18-4034-B4D5-B32DD77E25FD}"/>
              </a:ext>
            </a:extLst>
          </p:cNvPr>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a:extLst>
              <a:ext uri="{FF2B5EF4-FFF2-40B4-BE49-F238E27FC236}">
                <a16:creationId xmlns:a16="http://schemas.microsoft.com/office/drawing/2014/main" id="{079C32CC-070E-4F0A-A6EF-725A52F38E97}"/>
              </a:ext>
            </a:extLst>
          </p:cNvPr>
          <p:cNvSpPr>
            <a:spLocks noGrp="1"/>
          </p:cNvSpPr>
          <p:nvPr>
            <p:ph type="sldNum" sz="quarter" idx="12"/>
          </p:nvPr>
        </p:nvSpPr>
        <p:spPr/>
        <p:txBody>
          <a:bodyPr/>
          <a:lstStyle>
            <a:lvl1pPr>
              <a:defRPr/>
            </a:lvl1pPr>
          </a:lstStyle>
          <a:p>
            <a:pPr>
              <a:defRPr/>
            </a:pPr>
            <a:fld id="{7D0FBACE-F5F5-4927-8384-5B0BD299A90A}" type="slidenum">
              <a:rPr lang="en-GB" altLang="en-US"/>
              <a:pPr>
                <a:defRPr/>
              </a:pPr>
              <a:t>‹#›</a:t>
            </a:fld>
            <a:endParaRPr lang="en-GB" altLang="en-US"/>
          </a:p>
        </p:txBody>
      </p:sp>
    </p:spTree>
    <p:extLst>
      <p:ext uri="{BB962C8B-B14F-4D97-AF65-F5344CB8AC3E}">
        <p14:creationId xmlns:p14="http://schemas.microsoft.com/office/powerpoint/2010/main" val="1763446979"/>
      </p:ext>
    </p:extLst>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7D8BD6-39D6-42DF-8045-E08D78324E1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FC3BCF4-D3F3-4A6B-9C05-C923E8AE60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C642D06-0476-4358-9EAF-092D7CCDBDFA}"/>
              </a:ext>
            </a:extLst>
          </p:cNvPr>
          <p:cNvSpPr>
            <a:spLocks noGrp="1"/>
          </p:cNvSpPr>
          <p:nvPr>
            <p:ph type="sldNum" sz="quarter" idx="12"/>
          </p:nvPr>
        </p:nvSpPr>
        <p:spPr/>
        <p:txBody>
          <a:bodyPr/>
          <a:lstStyle>
            <a:lvl1pPr>
              <a:defRPr/>
            </a:lvl1pPr>
          </a:lstStyle>
          <a:p>
            <a:pPr>
              <a:defRPr/>
            </a:pPr>
            <a:fld id="{65217F61-DAB3-4E81-95FD-792BEBAFC42C}" type="slidenum">
              <a:rPr lang="en-GB" altLang="en-US"/>
              <a:pPr>
                <a:defRPr/>
              </a:pPr>
              <a:t>‹#›</a:t>
            </a:fld>
            <a:endParaRPr lang="en-GB" altLang="en-US"/>
          </a:p>
        </p:txBody>
      </p:sp>
    </p:spTree>
    <p:extLst>
      <p:ext uri="{BB962C8B-B14F-4D97-AF65-F5344CB8AC3E}">
        <p14:creationId xmlns:p14="http://schemas.microsoft.com/office/powerpoint/2010/main" val="592509857"/>
      </p:ext>
    </p:extLst>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E9913-10F9-4105-AE73-C7DBC2CA5C30}"/>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DBD819A5-9FD0-40BE-8A4B-64053B253D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0069E6-7121-4119-B075-D8049E58646E}"/>
              </a:ext>
            </a:extLst>
          </p:cNvPr>
          <p:cNvSpPr>
            <a:spLocks noGrp="1"/>
          </p:cNvSpPr>
          <p:nvPr>
            <p:ph type="sldNum" sz="quarter" idx="12"/>
          </p:nvPr>
        </p:nvSpPr>
        <p:spPr/>
        <p:txBody>
          <a:bodyPr/>
          <a:lstStyle>
            <a:lvl1pPr>
              <a:defRPr/>
            </a:lvl1pPr>
          </a:lstStyle>
          <a:p>
            <a:pPr>
              <a:defRPr/>
            </a:pPr>
            <a:fld id="{ADC873D8-9DE4-4E16-88AA-526C28C23A42}" type="slidenum">
              <a:rPr lang="en-GB" altLang="en-US"/>
              <a:pPr>
                <a:defRPr/>
              </a:pPr>
              <a:t>‹#›</a:t>
            </a:fld>
            <a:endParaRPr lang="en-GB" altLang="en-US"/>
          </a:p>
        </p:txBody>
      </p:sp>
    </p:spTree>
    <p:extLst>
      <p:ext uri="{BB962C8B-B14F-4D97-AF65-F5344CB8AC3E}">
        <p14:creationId xmlns:p14="http://schemas.microsoft.com/office/powerpoint/2010/main" val="3443502139"/>
      </p:ext>
    </p:extLst>
  </p:cSld>
  <p:clrMapOvr>
    <a:masterClrMapping/>
  </p:clrMapOvr>
  <p:transition advTm="2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62000">
              <a:srgbClr val="0070C0"/>
            </a:gs>
            <a:gs pos="99001">
              <a:srgbClr val="000000"/>
            </a:gs>
            <a:gs pos="100000">
              <a:srgbClr val="000000"/>
            </a:gs>
          </a:gsLst>
          <a:lin ang="5400000"/>
        </a:gradFill>
        <a:effectLst/>
      </p:bgPr>
    </p:bg>
    <p:spTree>
      <p:nvGrpSpPr>
        <p:cNvPr id="1" name=""/>
        <p:cNvGrpSpPr/>
        <p:nvPr/>
      </p:nvGrpSpPr>
      <p:grpSpPr>
        <a:xfrm>
          <a:off x="0" y="0"/>
          <a:ext cx="0" cy="0"/>
          <a:chOff x="0" y="0"/>
          <a:chExt cx="0" cy="0"/>
        </a:xfrm>
      </p:grpSpPr>
      <p:grpSp>
        <p:nvGrpSpPr>
          <p:cNvPr id="1026" name="Group 41">
            <a:extLst>
              <a:ext uri="{FF2B5EF4-FFF2-40B4-BE49-F238E27FC236}">
                <a16:creationId xmlns:a16="http://schemas.microsoft.com/office/drawing/2014/main" id="{81160AF5-8711-4B3E-81F1-46FD6CF870FC}"/>
              </a:ext>
            </a:extLst>
          </p:cNvPr>
          <p:cNvGrpSpPr>
            <a:grpSpLocks/>
          </p:cNvGrpSpPr>
          <p:nvPr/>
        </p:nvGrpSpPr>
        <p:grpSpPr bwMode="auto">
          <a:xfrm>
            <a:off x="-304800" y="0"/>
            <a:ext cx="9932988" cy="6858000"/>
            <a:chOff x="-382404" y="0"/>
            <a:chExt cx="9932332" cy="6858000"/>
          </a:xfrm>
        </p:grpSpPr>
        <p:grpSp>
          <p:nvGrpSpPr>
            <p:cNvPr id="1035" name="Group 44">
              <a:extLst>
                <a:ext uri="{FF2B5EF4-FFF2-40B4-BE49-F238E27FC236}">
                  <a16:creationId xmlns:a16="http://schemas.microsoft.com/office/drawing/2014/main" id="{6785D4E9-D436-4A72-9575-882B35EB0148}"/>
                </a:ext>
              </a:extLst>
            </p:cNvPr>
            <p:cNvGrpSpPr>
              <a:grpSpLocks/>
            </p:cNvGrpSpPr>
            <p:nvPr/>
          </p:nvGrpSpPr>
          <p:grpSpPr bwMode="auto">
            <a:xfrm>
              <a:off x="0" y="0"/>
              <a:ext cx="9144000" cy="6858000"/>
              <a:chOff x="0" y="0"/>
              <a:chExt cx="9144000" cy="6858000"/>
            </a:xfrm>
          </p:grpSpPr>
          <p:grpSp>
            <p:nvGrpSpPr>
              <p:cNvPr id="1058" name="Group 4">
                <a:extLst>
                  <a:ext uri="{FF2B5EF4-FFF2-40B4-BE49-F238E27FC236}">
                    <a16:creationId xmlns:a16="http://schemas.microsoft.com/office/drawing/2014/main" id="{96E1AF3E-0154-4902-9F68-69EBDC404B81}"/>
                  </a:ext>
                </a:extLst>
              </p:cNvPr>
              <p:cNvGrpSpPr>
                <a:grpSpLocks/>
              </p:cNvGrpSpPr>
              <p:nvPr/>
            </p:nvGrpSpPr>
            <p:grpSpPr bwMode="auto">
              <a:xfrm>
                <a:off x="0" y="0"/>
                <a:ext cx="2514600" cy="6858000"/>
                <a:chOff x="0" y="0"/>
                <a:chExt cx="2514600" cy="6858000"/>
              </a:xfrm>
            </p:grpSpPr>
            <p:sp>
              <p:nvSpPr>
                <p:cNvPr id="113" name="Rectangle 112">
                  <a:extLst>
                    <a:ext uri="{FF2B5EF4-FFF2-40B4-BE49-F238E27FC236}">
                      <a16:creationId xmlns:a16="http://schemas.microsoft.com/office/drawing/2014/main" id="{46C36422-E7A4-47D3-8246-B86FE140083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ectangle 2">
                  <a:extLst>
                    <a:ext uri="{FF2B5EF4-FFF2-40B4-BE49-F238E27FC236}">
                      <a16:creationId xmlns:a16="http://schemas.microsoft.com/office/drawing/2014/main" id="{0DD8C361-A3C6-4D8D-8885-701D826F15B0}"/>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ectangle 3">
                  <a:extLst>
                    <a:ext uri="{FF2B5EF4-FFF2-40B4-BE49-F238E27FC236}">
                      <a16:creationId xmlns:a16="http://schemas.microsoft.com/office/drawing/2014/main" id="{0FD23F1B-FBFD-4210-9DFD-9907F607DA66}"/>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59" name="Group 5">
                <a:extLst>
                  <a:ext uri="{FF2B5EF4-FFF2-40B4-BE49-F238E27FC236}">
                    <a16:creationId xmlns:a16="http://schemas.microsoft.com/office/drawing/2014/main" id="{066F4E95-27BD-40B6-B3DB-83394748EC7D}"/>
                  </a:ext>
                </a:extLst>
              </p:cNvPr>
              <p:cNvGrpSpPr>
                <a:grpSpLocks/>
              </p:cNvGrpSpPr>
              <p:nvPr/>
            </p:nvGrpSpPr>
            <p:grpSpPr bwMode="auto">
              <a:xfrm>
                <a:off x="422910" y="0"/>
                <a:ext cx="2514600" cy="6858000"/>
                <a:chOff x="0" y="0"/>
                <a:chExt cx="2514600" cy="6858000"/>
              </a:xfrm>
            </p:grpSpPr>
            <p:sp>
              <p:nvSpPr>
                <p:cNvPr id="110" name="Rectangle 109">
                  <a:extLst>
                    <a:ext uri="{FF2B5EF4-FFF2-40B4-BE49-F238E27FC236}">
                      <a16:creationId xmlns:a16="http://schemas.microsoft.com/office/drawing/2014/main" id="{F691049E-651A-452D-B038-8F479BCDF899}"/>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110">
                  <a:extLst>
                    <a:ext uri="{FF2B5EF4-FFF2-40B4-BE49-F238E27FC236}">
                      <a16:creationId xmlns:a16="http://schemas.microsoft.com/office/drawing/2014/main" id="{12CD060B-C316-4580-89BD-8D8F295AFBBA}"/>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ectangle 111">
                  <a:extLst>
                    <a:ext uri="{FF2B5EF4-FFF2-40B4-BE49-F238E27FC236}">
                      <a16:creationId xmlns:a16="http://schemas.microsoft.com/office/drawing/2014/main" id="{5631BBB7-37B1-4EEA-B536-9201F3F86F4A}"/>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60" name="Group 9">
                <a:extLst>
                  <a:ext uri="{FF2B5EF4-FFF2-40B4-BE49-F238E27FC236}">
                    <a16:creationId xmlns:a16="http://schemas.microsoft.com/office/drawing/2014/main" id="{A1D859E6-7B0C-4530-8C4A-A0F71B9B2709}"/>
                  </a:ext>
                </a:extLst>
              </p:cNvPr>
              <p:cNvGrpSpPr>
                <a:grpSpLocks/>
              </p:cNvGrpSpPr>
              <p:nvPr/>
            </p:nvGrpSpPr>
            <p:grpSpPr bwMode="auto">
              <a:xfrm rot="10800000">
                <a:off x="6629400" y="0"/>
                <a:ext cx="2514600" cy="6858000"/>
                <a:chOff x="0" y="0"/>
                <a:chExt cx="2514600" cy="6858000"/>
              </a:xfrm>
            </p:grpSpPr>
            <p:sp>
              <p:nvSpPr>
                <p:cNvPr id="107" name="Rectangle 106">
                  <a:extLst>
                    <a:ext uri="{FF2B5EF4-FFF2-40B4-BE49-F238E27FC236}">
                      <a16:creationId xmlns:a16="http://schemas.microsoft.com/office/drawing/2014/main" id="{5BDE6504-83B3-4F66-8B14-CACD6724F928}"/>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ectangle 107">
                  <a:extLst>
                    <a:ext uri="{FF2B5EF4-FFF2-40B4-BE49-F238E27FC236}">
                      <a16:creationId xmlns:a16="http://schemas.microsoft.com/office/drawing/2014/main" id="{946B1DCE-8A88-4008-8C88-09C072A8C9D1}"/>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108">
                  <a:extLst>
                    <a:ext uri="{FF2B5EF4-FFF2-40B4-BE49-F238E27FC236}">
                      <a16:creationId xmlns:a16="http://schemas.microsoft.com/office/drawing/2014/main" id="{82F1A136-3F82-440C-B4FD-8295140D7AC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4" name="Rectangle 103">
                <a:extLst>
                  <a:ext uri="{FF2B5EF4-FFF2-40B4-BE49-F238E27FC236}">
                    <a16:creationId xmlns:a16="http://schemas.microsoft.com/office/drawing/2014/main" id="{F92A6B7B-26CD-42D8-A436-6039A8AAE75A}"/>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ectangle 104">
                <a:extLst>
                  <a:ext uri="{FF2B5EF4-FFF2-40B4-BE49-F238E27FC236}">
                    <a16:creationId xmlns:a16="http://schemas.microsoft.com/office/drawing/2014/main" id="{40A98CC0-4313-449C-9ABF-E0ED875D2FB0}"/>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ectangle 105">
                <a:extLst>
                  <a:ext uri="{FF2B5EF4-FFF2-40B4-BE49-F238E27FC236}">
                    <a16:creationId xmlns:a16="http://schemas.microsoft.com/office/drawing/2014/main" id="{DFCD5745-2785-4303-8FE9-B46EFB012D1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Freeform 43">
              <a:extLst>
                <a:ext uri="{FF2B5EF4-FFF2-40B4-BE49-F238E27FC236}">
                  <a16:creationId xmlns:a16="http://schemas.microsoft.com/office/drawing/2014/main" id="{7DDA4C53-E423-42FE-A63F-C4E9D1A397AA}"/>
                </a:ext>
              </a:extLst>
            </p:cNvPr>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5" name="Freeform 44">
              <a:extLst>
                <a:ext uri="{FF2B5EF4-FFF2-40B4-BE49-F238E27FC236}">
                  <a16:creationId xmlns:a16="http://schemas.microsoft.com/office/drawing/2014/main" id="{483D9201-7081-4C7B-8F1F-9222FA2F5065}"/>
                </a:ext>
              </a:extLst>
            </p:cNvPr>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6" name="Freeform 45">
              <a:extLst>
                <a:ext uri="{FF2B5EF4-FFF2-40B4-BE49-F238E27FC236}">
                  <a16:creationId xmlns:a16="http://schemas.microsoft.com/office/drawing/2014/main" id="{D5EA02AA-1FB2-4950-BFC5-CF7935864B31}"/>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7" name="Freeform 46">
              <a:extLst>
                <a:ext uri="{FF2B5EF4-FFF2-40B4-BE49-F238E27FC236}">
                  <a16:creationId xmlns:a16="http://schemas.microsoft.com/office/drawing/2014/main" id="{1535F3B0-CD1F-441D-9B14-882CA843EE54}"/>
                </a:ext>
              </a:extLst>
            </p:cNvPr>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 name="Freeform 48">
              <a:extLst>
                <a:ext uri="{FF2B5EF4-FFF2-40B4-BE49-F238E27FC236}">
                  <a16:creationId xmlns:a16="http://schemas.microsoft.com/office/drawing/2014/main" id="{7B6F6B0C-BB93-41E6-BE2E-9130B4606830}"/>
                </a:ext>
              </a:extLst>
            </p:cNvPr>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50" name="Hexagon 49">
              <a:extLst>
                <a:ext uri="{FF2B5EF4-FFF2-40B4-BE49-F238E27FC236}">
                  <a16:creationId xmlns:a16="http://schemas.microsoft.com/office/drawing/2014/main" id="{76AAA68E-55D8-471F-9838-D5C119A9A7C1}"/>
                </a:ext>
              </a:extLst>
            </p:cNvPr>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Hexagon 50">
              <a:extLst>
                <a:ext uri="{FF2B5EF4-FFF2-40B4-BE49-F238E27FC236}">
                  <a16:creationId xmlns:a16="http://schemas.microsoft.com/office/drawing/2014/main" id="{8F3C79D6-8E9F-487B-93E9-C5A573FF179B}"/>
                </a:ext>
              </a:extLst>
            </p:cNvPr>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2" name="Hexagon 51">
              <a:extLst>
                <a:ext uri="{FF2B5EF4-FFF2-40B4-BE49-F238E27FC236}">
                  <a16:creationId xmlns:a16="http://schemas.microsoft.com/office/drawing/2014/main" id="{4BCF01E3-0CED-42B6-B796-7E0D060F36F2}"/>
                </a:ext>
              </a:extLst>
            </p:cNvPr>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Hexagon 52">
              <a:extLst>
                <a:ext uri="{FF2B5EF4-FFF2-40B4-BE49-F238E27FC236}">
                  <a16:creationId xmlns:a16="http://schemas.microsoft.com/office/drawing/2014/main" id="{7110495C-2562-4AD3-A896-CE6724A4AF5A}"/>
                </a:ext>
              </a:extLst>
            </p:cNvPr>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Hexagon 53">
              <a:extLst>
                <a:ext uri="{FF2B5EF4-FFF2-40B4-BE49-F238E27FC236}">
                  <a16:creationId xmlns:a16="http://schemas.microsoft.com/office/drawing/2014/main" id="{32CB1E75-6161-4026-9338-BF717D361648}"/>
                </a:ext>
              </a:extLst>
            </p:cNvPr>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a:extLst>
                <a:ext uri="{FF2B5EF4-FFF2-40B4-BE49-F238E27FC236}">
                  <a16:creationId xmlns:a16="http://schemas.microsoft.com/office/drawing/2014/main" id="{F8E2B10E-3E25-452D-9068-270FA90254D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Hexagon 55">
              <a:extLst>
                <a:ext uri="{FF2B5EF4-FFF2-40B4-BE49-F238E27FC236}">
                  <a16:creationId xmlns:a16="http://schemas.microsoft.com/office/drawing/2014/main" id="{3BC90EDE-E2D9-4BA6-8906-78522B28086C}"/>
                </a:ext>
              </a:extLst>
            </p:cNvPr>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7" name="Hexagon 56">
              <a:extLst>
                <a:ext uri="{FF2B5EF4-FFF2-40B4-BE49-F238E27FC236}">
                  <a16:creationId xmlns:a16="http://schemas.microsoft.com/office/drawing/2014/main" id="{484A306C-4136-486D-A852-F5D28AD70033}"/>
                </a:ext>
              </a:extLst>
            </p:cNvPr>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Hexagon 57">
              <a:extLst>
                <a:ext uri="{FF2B5EF4-FFF2-40B4-BE49-F238E27FC236}">
                  <a16:creationId xmlns:a16="http://schemas.microsoft.com/office/drawing/2014/main" id="{9431C706-CCCE-43B3-9030-20CB4BA341B8}"/>
                </a:ext>
              </a:extLst>
            </p:cNvPr>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Hexagon 58">
              <a:extLst>
                <a:ext uri="{FF2B5EF4-FFF2-40B4-BE49-F238E27FC236}">
                  <a16:creationId xmlns:a16="http://schemas.microsoft.com/office/drawing/2014/main" id="{690D99E7-B9D0-4730-B8D1-D4D500BB2C69}"/>
                </a:ext>
              </a:extLst>
            </p:cNvPr>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0" name="Hexagon 59">
              <a:extLst>
                <a:ext uri="{FF2B5EF4-FFF2-40B4-BE49-F238E27FC236}">
                  <a16:creationId xmlns:a16="http://schemas.microsoft.com/office/drawing/2014/main" id="{A7A59BA2-6414-40B8-BA99-C5EB7430DE09}"/>
                </a:ext>
              </a:extLst>
            </p:cNvPr>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5" name="Hexagon 94">
              <a:extLst>
                <a:ext uri="{FF2B5EF4-FFF2-40B4-BE49-F238E27FC236}">
                  <a16:creationId xmlns:a16="http://schemas.microsoft.com/office/drawing/2014/main" id="{26EA6AFB-6D73-4944-A9C4-F9B108F1AE7B}"/>
                </a:ext>
              </a:extLst>
            </p:cNvPr>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Hexagon 95">
              <a:extLst>
                <a:ext uri="{FF2B5EF4-FFF2-40B4-BE49-F238E27FC236}">
                  <a16:creationId xmlns:a16="http://schemas.microsoft.com/office/drawing/2014/main" id="{532EC3F8-12E9-4839-8317-CD8EF6559E9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Hexagon 96">
              <a:extLst>
                <a:ext uri="{FF2B5EF4-FFF2-40B4-BE49-F238E27FC236}">
                  <a16:creationId xmlns:a16="http://schemas.microsoft.com/office/drawing/2014/main" id="{A800BCDA-B018-48C3-9C2B-9C488847D1B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Hexagon 97">
              <a:extLst>
                <a:ext uri="{FF2B5EF4-FFF2-40B4-BE49-F238E27FC236}">
                  <a16:creationId xmlns:a16="http://schemas.microsoft.com/office/drawing/2014/main" id="{D93064A1-0153-48A7-8562-C7EA0BB9A13C}"/>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Freeform 98">
              <a:extLst>
                <a:ext uri="{FF2B5EF4-FFF2-40B4-BE49-F238E27FC236}">
                  <a16:creationId xmlns:a16="http://schemas.microsoft.com/office/drawing/2014/main" id="{D22C34A0-7016-4AE9-AE97-03E81C8BF465}"/>
                </a:ext>
              </a:extLst>
            </p:cNvPr>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Freeform 99">
              <a:extLst>
                <a:ext uri="{FF2B5EF4-FFF2-40B4-BE49-F238E27FC236}">
                  <a16:creationId xmlns:a16="http://schemas.microsoft.com/office/drawing/2014/main" id="{6E8FFA62-A70C-447F-909F-C6365E41AE2B}"/>
                </a:ext>
              </a:extLst>
            </p:cNvPr>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6" name="Rectangle 65">
            <a:extLst>
              <a:ext uri="{FF2B5EF4-FFF2-40B4-BE49-F238E27FC236}">
                <a16:creationId xmlns:a16="http://schemas.microsoft.com/office/drawing/2014/main" id="{CC4AE4FB-DEA8-4AA0-A20E-0E4ADFA6371C}"/>
              </a:ext>
            </a:extLst>
          </p:cNvPr>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0" name="Rectangle 69">
            <a:extLst>
              <a:ext uri="{FF2B5EF4-FFF2-40B4-BE49-F238E27FC236}">
                <a16:creationId xmlns:a16="http://schemas.microsoft.com/office/drawing/2014/main" id="{4AE0E0FE-81BB-44E2-9F4E-206A27122F11}"/>
              </a:ext>
            </a:extLst>
          </p:cNvPr>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 name="Rectangle 70">
            <a:extLst>
              <a:ext uri="{FF2B5EF4-FFF2-40B4-BE49-F238E27FC236}">
                <a16:creationId xmlns:a16="http://schemas.microsoft.com/office/drawing/2014/main" id="{77E7B34F-33FD-4557-B345-2C97CFAD3998}"/>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FE81FFCF-649A-4C38-AA09-70164A17679E}"/>
              </a:ext>
            </a:extLst>
          </p:cNvPr>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C34199F4-B37E-4BC8-868A-11DA77EF82CE}"/>
              </a:ext>
            </a:extLst>
          </p:cNvPr>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4F5EB7-008E-4567-932B-254235506327}"/>
              </a:ext>
            </a:extLst>
          </p:cNvPr>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a:defRPr sz="1200">
                <a:solidFill>
                  <a:srgbClr val="FEFEFE"/>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0CDC70D7-F2B0-46D4-AB47-3E49FA2B8EC5}"/>
              </a:ext>
            </a:extLst>
          </p:cNvPr>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a:defRPr sz="1200">
                <a:solidFill>
                  <a:schemeClr val="accent1"/>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42C409A-1672-4F2D-A2B6-6F3E643BE094}"/>
              </a:ext>
            </a:extLst>
          </p:cNvPr>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pPr>
              <a:defRPr/>
            </a:pPr>
            <a:fld id="{D4B585B7-6023-4BFE-B342-E13857CA513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58" r:id="rId1"/>
    <p:sldLayoutId id="2147484050" r:id="rId2"/>
    <p:sldLayoutId id="2147484051" r:id="rId3"/>
    <p:sldLayoutId id="2147484052" r:id="rId4"/>
    <p:sldLayoutId id="2147484053" r:id="rId5"/>
    <p:sldLayoutId id="2147484054" r:id="rId6"/>
    <p:sldLayoutId id="2147484055" r:id="rId7"/>
    <p:sldLayoutId id="2147484059" r:id="rId8"/>
    <p:sldLayoutId id="2147484060" r:id="rId9"/>
    <p:sldLayoutId id="2147484056" r:id="rId10"/>
    <p:sldLayoutId id="2147484057" r:id="rId11"/>
  </p:sldLayoutIdLst>
  <p:transition advTm="25000"/>
  <p:txStyles>
    <p:titleStyle>
      <a:lvl1pPr algn="l" rtl="0" eaLnBrk="0" fontAlgn="base" hangingPunct="0">
        <a:spcBef>
          <a:spcPct val="0"/>
        </a:spcBef>
        <a:spcAft>
          <a:spcPct val="0"/>
        </a:spcAft>
        <a:defRPr sz="4000" kern="1200">
          <a:solidFill>
            <a:schemeClr val="accent1"/>
          </a:solidFill>
          <a:latin typeface="+mj-lt"/>
          <a:ea typeface="+mj-ea"/>
          <a:cs typeface="+mj-cs"/>
        </a:defRPr>
      </a:lvl1pPr>
      <a:lvl2pPr algn="l" rtl="0" eaLnBrk="0" fontAlgn="base" hangingPunct="0">
        <a:spcBef>
          <a:spcPct val="0"/>
        </a:spcBef>
        <a:spcAft>
          <a:spcPct val="0"/>
        </a:spcAft>
        <a:defRPr sz="4000">
          <a:solidFill>
            <a:schemeClr val="accent1"/>
          </a:solidFill>
          <a:latin typeface="Century Gothic" pitchFamily="34" charset="0"/>
        </a:defRPr>
      </a:lvl2pPr>
      <a:lvl3pPr algn="l" rtl="0" eaLnBrk="0" fontAlgn="base" hangingPunct="0">
        <a:spcBef>
          <a:spcPct val="0"/>
        </a:spcBef>
        <a:spcAft>
          <a:spcPct val="0"/>
        </a:spcAft>
        <a:defRPr sz="4000">
          <a:solidFill>
            <a:schemeClr val="accent1"/>
          </a:solidFill>
          <a:latin typeface="Century Gothic" pitchFamily="34" charset="0"/>
        </a:defRPr>
      </a:lvl3pPr>
      <a:lvl4pPr algn="l" rtl="0" eaLnBrk="0" fontAlgn="base" hangingPunct="0">
        <a:spcBef>
          <a:spcPct val="0"/>
        </a:spcBef>
        <a:spcAft>
          <a:spcPct val="0"/>
        </a:spcAft>
        <a:defRPr sz="4000">
          <a:solidFill>
            <a:schemeClr val="accent1"/>
          </a:solidFill>
          <a:latin typeface="Century Gothic" pitchFamily="34" charset="0"/>
        </a:defRPr>
      </a:lvl4pPr>
      <a:lvl5pPr algn="l" rtl="0" eaLnBrk="0" fontAlgn="base" hangingPunct="0">
        <a:spcBef>
          <a:spcPct val="0"/>
        </a:spcBef>
        <a:spcAft>
          <a:spcPct val="0"/>
        </a:spcAft>
        <a:defRPr sz="4000">
          <a:solidFill>
            <a:schemeClr val="accent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2050" name="Rectangle 2">
            <a:extLst>
              <a:ext uri="{FF2B5EF4-FFF2-40B4-BE49-F238E27FC236}">
                <a16:creationId xmlns:a16="http://schemas.microsoft.com/office/drawing/2014/main" id="{93F2389A-F553-4F4F-8740-25D2EABB19FB}"/>
              </a:ext>
            </a:extLst>
          </p:cNvPr>
          <p:cNvSpPr>
            <a:spLocks noGrp="1" noChangeArrowheads="1"/>
          </p:cNvSpPr>
          <p:nvPr>
            <p:ph type="ctrTitle"/>
          </p:nvPr>
        </p:nvSpPr>
        <p:spPr>
          <a:xfrm>
            <a:off x="1403350" y="2492375"/>
            <a:ext cx="6400800" cy="2273300"/>
          </a:xfrm>
          <a:ln>
            <a:solidFill>
              <a:schemeClr val="tx1"/>
            </a:solidFill>
          </a:ln>
        </p:spPr>
        <p:txBody>
          <a:bodyPr rtlCol="0">
            <a:normAutofit fontScale="90000"/>
          </a:bodyPr>
          <a:lstStyle/>
          <a:p>
            <a:pPr eaLnBrk="1" fontAlgn="auto" hangingPunct="1">
              <a:spcAft>
                <a:spcPts val="0"/>
              </a:spcAft>
              <a:defRPr/>
            </a:pPr>
            <a:br>
              <a:rPr lang="en-GB" sz="5400" dirty="0"/>
            </a:br>
            <a:br>
              <a:rPr lang="en-GB" sz="5400" dirty="0"/>
            </a:br>
            <a:br>
              <a:rPr lang="en-GB" sz="5400" dirty="0"/>
            </a:br>
            <a:r>
              <a:rPr lang="en-GB" sz="4800" dirty="0">
                <a:solidFill>
                  <a:schemeClr val="tx1"/>
                </a:solidFill>
                <a:latin typeface="+mn-lt"/>
                <a:cs typeface="Arial" pitchFamily="34" charset="0"/>
              </a:rPr>
              <a:t>Year 1</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Information for Parents</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and Carers</a:t>
            </a:r>
          </a:p>
        </p:txBody>
      </p:sp>
      <p:pic>
        <p:nvPicPr>
          <p:cNvPr id="7171" name="Picture 8" descr="http://www.williamhildyard.lincs.sch.uk/New%20logo%20small.png">
            <a:extLst>
              <a:ext uri="{FF2B5EF4-FFF2-40B4-BE49-F238E27FC236}">
                <a16:creationId xmlns:a16="http://schemas.microsoft.com/office/drawing/2014/main" id="{849F961E-1B41-4F24-BB0B-D1BC3D731BCF}"/>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5580063" y="0"/>
            <a:ext cx="1728787"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2A56B9-5E00-4134-9AB7-BCF0FF4BB9BE}"/>
              </a:ext>
            </a:extLst>
          </p:cNvPr>
          <p:cNvSpPr txBox="1"/>
          <p:nvPr/>
        </p:nvSpPr>
        <p:spPr>
          <a:xfrm>
            <a:off x="-34280" y="856357"/>
            <a:ext cx="8928100" cy="5693866"/>
          </a:xfrm>
          <a:prstGeom prst="rect">
            <a:avLst/>
          </a:prstGeom>
          <a:noFill/>
        </p:spPr>
        <p:txBody>
          <a:bodyPr>
            <a:spAutoFit/>
          </a:bodyPr>
          <a:lstStyle/>
          <a:p>
            <a:pPr algn="ctr">
              <a:defRPr/>
            </a:pPr>
            <a:r>
              <a:rPr lang="en-GB" sz="3600" b="1" u="sng" dirty="0">
                <a:latin typeface="+mn-lt"/>
              </a:rPr>
              <a:t>Staff working in Year 1</a:t>
            </a:r>
            <a:endParaRPr lang="en-GB" sz="3600" u="sng" dirty="0">
              <a:latin typeface="+mn-lt"/>
            </a:endParaRPr>
          </a:p>
          <a:p>
            <a:pPr algn="ctr">
              <a:defRPr/>
            </a:pPr>
            <a:r>
              <a:rPr lang="en-GB" sz="2000" b="1" dirty="0">
                <a:latin typeface="+mn-lt"/>
              </a:rPr>
              <a:t>Mrs Keymer</a:t>
            </a:r>
          </a:p>
          <a:p>
            <a:pPr algn="ctr">
              <a:defRPr/>
            </a:pPr>
            <a:r>
              <a:rPr lang="en-GB" sz="2000" dirty="0">
                <a:latin typeface="+mn-lt"/>
              </a:rPr>
              <a:t>Class teacher Monday, Tuesday &amp; Wednesday</a:t>
            </a:r>
          </a:p>
          <a:p>
            <a:pPr algn="ctr">
              <a:defRPr/>
            </a:pPr>
            <a:r>
              <a:rPr lang="en-GB" sz="2000" b="1" dirty="0">
                <a:latin typeface="+mn-lt"/>
              </a:rPr>
              <a:t>Miss Fenlon</a:t>
            </a:r>
          </a:p>
          <a:p>
            <a:pPr algn="ctr">
              <a:defRPr/>
            </a:pPr>
            <a:r>
              <a:rPr lang="en-GB" sz="2000" dirty="0">
                <a:latin typeface="+mn-lt"/>
              </a:rPr>
              <a:t>Class Teacher, Thursday &amp; Friday</a:t>
            </a:r>
          </a:p>
          <a:p>
            <a:pPr algn="ctr">
              <a:defRPr/>
            </a:pPr>
            <a:r>
              <a:rPr lang="en-GB" sz="2000" b="1" dirty="0">
                <a:latin typeface="+mn-lt"/>
              </a:rPr>
              <a:t>Mrs Brown</a:t>
            </a:r>
          </a:p>
          <a:p>
            <a:pPr algn="ctr">
              <a:defRPr/>
            </a:pPr>
            <a:r>
              <a:rPr lang="en-GB" sz="2000" dirty="0">
                <a:latin typeface="+mn-lt"/>
              </a:rPr>
              <a:t>Teaching Assistant Monday- Friday</a:t>
            </a:r>
          </a:p>
          <a:p>
            <a:pPr algn="ctr">
              <a:defRPr/>
            </a:pPr>
            <a:r>
              <a:rPr lang="en-GB" sz="2000" b="1" dirty="0">
                <a:latin typeface="+mn-lt"/>
              </a:rPr>
              <a:t>Mrs Hackett</a:t>
            </a:r>
          </a:p>
          <a:p>
            <a:pPr algn="ctr">
              <a:defRPr/>
            </a:pPr>
            <a:r>
              <a:rPr lang="en-GB" sz="2000" dirty="0">
                <a:latin typeface="+mn-lt"/>
              </a:rPr>
              <a:t>Teaching Assistant Monday- Friday</a:t>
            </a:r>
          </a:p>
          <a:p>
            <a:pPr algn="ctr">
              <a:defRPr/>
            </a:pPr>
            <a:r>
              <a:rPr lang="en-GB" sz="2000" b="1" dirty="0">
                <a:latin typeface="+mn-lt"/>
              </a:rPr>
              <a:t>Mrs Vickers</a:t>
            </a:r>
          </a:p>
          <a:p>
            <a:pPr algn="ctr">
              <a:defRPr/>
            </a:pPr>
            <a:r>
              <a:rPr lang="en-GB" sz="2000" dirty="0">
                <a:latin typeface="+mn-lt"/>
              </a:rPr>
              <a:t>Teaching Assistant Monday- Friday afternoons</a:t>
            </a:r>
          </a:p>
          <a:p>
            <a:pPr algn="ctr">
              <a:defRPr/>
            </a:pPr>
            <a:endParaRPr lang="en-GB" sz="2000" b="1" dirty="0">
              <a:latin typeface="+mn-lt"/>
            </a:endParaRPr>
          </a:p>
          <a:p>
            <a:pPr algn="ctr">
              <a:defRPr/>
            </a:pPr>
            <a:r>
              <a:rPr lang="en-GB" sz="2000" b="1" dirty="0">
                <a:latin typeface="+mn-lt"/>
              </a:rPr>
              <a:t>PPA Cover </a:t>
            </a:r>
            <a:r>
              <a:rPr lang="en-GB" sz="2000" dirty="0">
                <a:latin typeface="+mn-lt"/>
              </a:rPr>
              <a:t>(Wednesday PM/Thurs AM)</a:t>
            </a:r>
          </a:p>
          <a:p>
            <a:pPr algn="ctr">
              <a:defRPr/>
            </a:pPr>
            <a:r>
              <a:rPr lang="en-GB" sz="2000" b="1" dirty="0">
                <a:latin typeface="+mn-lt"/>
              </a:rPr>
              <a:t>Mrs Snart </a:t>
            </a:r>
            <a:r>
              <a:rPr lang="en-GB" sz="2000" dirty="0">
                <a:latin typeface="+mn-lt"/>
              </a:rPr>
              <a:t>(Music)</a:t>
            </a:r>
          </a:p>
          <a:p>
            <a:pPr algn="ctr">
              <a:defRPr/>
            </a:pPr>
            <a:r>
              <a:rPr lang="en-GB" sz="2000" b="1" dirty="0">
                <a:latin typeface="+mn-lt"/>
              </a:rPr>
              <a:t>Mr Troth </a:t>
            </a:r>
            <a:r>
              <a:rPr lang="en-GB" sz="2000" dirty="0">
                <a:latin typeface="+mn-lt"/>
              </a:rPr>
              <a:t>(PE)</a:t>
            </a:r>
          </a:p>
          <a:p>
            <a:pPr algn="ctr">
              <a:defRPr/>
            </a:pPr>
            <a:r>
              <a:rPr lang="en-GB" sz="2000" b="1" dirty="0">
                <a:latin typeface="+mn-lt"/>
              </a:rPr>
              <a:t>Miss Remnant </a:t>
            </a:r>
            <a:r>
              <a:rPr lang="en-GB" sz="2000" dirty="0">
                <a:latin typeface="+mn-lt"/>
              </a:rPr>
              <a:t>(Maths)</a:t>
            </a:r>
          </a:p>
          <a:p>
            <a:pPr algn="ctr">
              <a:defRPr/>
            </a:pPr>
            <a:endParaRPr lang="en-GB" sz="2800" b="1" dirty="0">
              <a:latin typeface="+mn-lt"/>
            </a:endParaRPr>
          </a:p>
        </p:txBody>
      </p:sp>
    </p:spTree>
  </p:cSld>
  <p:clrMapOvr>
    <a:masterClrMapping/>
  </p:clrMapOvr>
  <p:transition advTm="25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5CA33245-B596-4CD5-87A1-128DCE2202D5}"/>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pPr>
            <a:r>
              <a:rPr lang="en-GB" altLang="en-US" b="1" u="sng" dirty="0"/>
              <a:t>Worship</a:t>
            </a:r>
          </a:p>
          <a:p>
            <a:pPr marL="69850" indent="0">
              <a:buFont typeface="Wingdings 2" panose="05020102010507070707" pitchFamily="18" charset="2"/>
              <a:buNone/>
            </a:pPr>
            <a:endParaRPr lang="en-GB" altLang="en-US" dirty="0"/>
          </a:p>
          <a:p>
            <a:pPr marL="69850" indent="0">
              <a:buFont typeface="Wingdings 2" panose="05020102010507070707" pitchFamily="18" charset="2"/>
              <a:buNone/>
            </a:pPr>
            <a:r>
              <a:rPr lang="en-GB" altLang="en-US" sz="2200" dirty="0"/>
              <a:t>Worship will take place every day at 8:50am in the school hall. This will be led by different staff members, as well as representatives from St. </a:t>
            </a:r>
            <a:r>
              <a:rPr lang="en-GB" altLang="en-US" sz="2200" dirty="0" err="1"/>
              <a:t>Guthlac’s</a:t>
            </a:r>
            <a:r>
              <a:rPr lang="en-GB" altLang="en-US" sz="2200" dirty="0"/>
              <a:t> Church. </a:t>
            </a:r>
          </a:p>
          <a:p>
            <a:pPr marL="69850" indent="0">
              <a:buFont typeface="Wingdings 2" panose="05020102010507070707" pitchFamily="18" charset="2"/>
              <a:buNone/>
            </a:pPr>
            <a:r>
              <a:rPr lang="en-GB" altLang="en-US" sz="2200" dirty="0"/>
              <a:t>Merit worships take place on Friday mornings to celebrate individual children’s work and birthday celebrations on Mondays. </a:t>
            </a:r>
          </a:p>
        </p:txBody>
      </p:sp>
      <p:pic>
        <p:nvPicPr>
          <p:cNvPr id="10243" name="Picture 2" descr="The Most Repeated Verse in the Bible | Desiring God">
            <a:extLst>
              <a:ext uri="{FF2B5EF4-FFF2-40B4-BE49-F238E27FC236}">
                <a16:creationId xmlns:a16="http://schemas.microsoft.com/office/drawing/2014/main" id="{F320EDDA-E717-4CBD-BEA1-2F63F4BBB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8F866E69-CD92-4DB3-A202-05C9D5414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EA29950D-74C7-47D4-9646-9A37BC17F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a:extLst>
              <a:ext uri="{FF2B5EF4-FFF2-40B4-BE49-F238E27FC236}">
                <a16:creationId xmlns:a16="http://schemas.microsoft.com/office/drawing/2014/main" id="{9AC775F4-AAC6-4DA8-A8B6-E66C91914F8A}"/>
              </a:ext>
            </a:extLst>
          </p:cNvPr>
          <p:cNvSpPr txBox="1">
            <a:spLocks noChangeArrowheads="1"/>
          </p:cNvSpPr>
          <p:nvPr/>
        </p:nvSpPr>
        <p:spPr bwMode="auto">
          <a:xfrm>
            <a:off x="2627784" y="692696"/>
            <a:ext cx="3673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2400" b="1" dirty="0"/>
              <a:t>Year 1 Timetable</a:t>
            </a:r>
            <a:r>
              <a:rPr lang="en-GB" altLang="en-US" sz="2400" dirty="0"/>
              <a:t>:</a:t>
            </a:r>
          </a:p>
        </p:txBody>
      </p:sp>
      <p:pic>
        <p:nvPicPr>
          <p:cNvPr id="6" name="Picture 5">
            <a:extLst>
              <a:ext uri="{FF2B5EF4-FFF2-40B4-BE49-F238E27FC236}">
                <a16:creationId xmlns:a16="http://schemas.microsoft.com/office/drawing/2014/main" id="{42DB317B-C18D-A950-5E2A-4150191CAA9B}"/>
              </a:ext>
            </a:extLst>
          </p:cNvPr>
          <p:cNvPicPr>
            <a:picLocks noChangeAspect="1"/>
          </p:cNvPicPr>
          <p:nvPr/>
        </p:nvPicPr>
        <p:blipFill>
          <a:blip r:embed="rId3"/>
          <a:stretch>
            <a:fillRect/>
          </a:stretch>
        </p:blipFill>
        <p:spPr>
          <a:xfrm>
            <a:off x="464464" y="723665"/>
            <a:ext cx="8215072" cy="5410669"/>
          </a:xfrm>
          <a:prstGeom prst="rect">
            <a:avLst/>
          </a:prstGeom>
        </p:spPr>
      </p:pic>
    </p:spTree>
  </p:cSld>
  <p:clrMapOvr>
    <a:masterClrMapping/>
  </p:clrMapOvr>
  <p:transition advTm="2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913D4A-1D44-B838-72CE-7A7555ABBC38}"/>
              </a:ext>
            </a:extLst>
          </p:cNvPr>
          <p:cNvSpPr/>
          <p:nvPr/>
        </p:nvSpPr>
        <p:spPr>
          <a:xfrm>
            <a:off x="395288" y="896938"/>
            <a:ext cx="8353425" cy="3539430"/>
          </a:xfrm>
          <a:prstGeom prst="rect">
            <a:avLst/>
          </a:prstGeom>
        </p:spPr>
        <p:txBody>
          <a:bodyPr>
            <a:spAutoFit/>
          </a:bodyPr>
          <a:lstStyle/>
          <a:p>
            <a:pPr algn="ctr">
              <a:defRPr/>
            </a:pPr>
            <a:r>
              <a:rPr lang="en-GB" sz="2800" b="1" u="sng" dirty="0">
                <a:latin typeface="+mj-lt"/>
              </a:rPr>
              <a:t>What are the themes in Year 1?</a:t>
            </a:r>
          </a:p>
          <a:p>
            <a:pPr>
              <a:defRPr/>
            </a:pPr>
            <a:endParaRPr lang="en-GB" sz="2800" b="1" dirty="0">
              <a:latin typeface="+mj-lt"/>
            </a:endParaRPr>
          </a:p>
          <a:p>
            <a:pPr marL="457200" indent="-457200">
              <a:buFont typeface="Arial" panose="020B0604020202020204" pitchFamily="34" charset="0"/>
              <a:buChar char="•"/>
              <a:defRPr/>
            </a:pPr>
            <a:r>
              <a:rPr lang="en-GB" sz="2800" dirty="0"/>
              <a:t>Term 1  - Amazing Animals</a:t>
            </a:r>
          </a:p>
          <a:p>
            <a:pPr>
              <a:buFont typeface="Arial" pitchFamily="34" charset="0"/>
              <a:buChar char="•"/>
              <a:defRPr/>
            </a:pPr>
            <a:r>
              <a:rPr lang="en-GB" sz="2800" dirty="0"/>
              <a:t>   Term 2 – Terrific Toys</a:t>
            </a:r>
          </a:p>
          <a:p>
            <a:pPr>
              <a:buFont typeface="Arial" pitchFamily="34" charset="0"/>
              <a:buChar char="•"/>
              <a:defRPr/>
            </a:pPr>
            <a:r>
              <a:rPr lang="en-GB" sz="2800" dirty="0"/>
              <a:t>   Term 3/4 – Exciting Explorers</a:t>
            </a:r>
          </a:p>
          <a:p>
            <a:pPr>
              <a:buFont typeface="Arial" pitchFamily="34" charset="0"/>
              <a:buChar char="•"/>
              <a:defRPr/>
            </a:pPr>
            <a:r>
              <a:rPr lang="en-GB" sz="2800" dirty="0"/>
              <a:t>   Term 5 – Glorious Growing</a:t>
            </a:r>
          </a:p>
          <a:p>
            <a:pPr>
              <a:buFont typeface="Arial" pitchFamily="34" charset="0"/>
              <a:buChar char="•"/>
              <a:defRPr/>
            </a:pPr>
            <a:r>
              <a:rPr lang="en-GB" sz="2800" dirty="0"/>
              <a:t>   Term 6 – Super Shanghai</a:t>
            </a:r>
          </a:p>
          <a:p>
            <a:pPr>
              <a:defRPr/>
            </a:pPr>
            <a:r>
              <a:rPr lang="en-GB" sz="2800" dirty="0">
                <a:latin typeface="+mj-lt"/>
              </a:rPr>
              <a:t>                        </a:t>
            </a:r>
          </a:p>
        </p:txBody>
      </p:sp>
    </p:spTree>
    <p:extLst>
      <p:ext uri="{BB962C8B-B14F-4D97-AF65-F5344CB8AC3E}">
        <p14:creationId xmlns:p14="http://schemas.microsoft.com/office/powerpoint/2010/main" val="1597200925"/>
      </p:ext>
    </p:extLst>
  </p:cSld>
  <p:clrMapOvr>
    <a:masterClrMapping/>
  </p:clrMapOvr>
  <p:transition advTm="25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BAD1C5F-3AEB-443D-A493-39703D5D605C}"/>
              </a:ext>
            </a:extLst>
          </p:cNvPr>
          <p:cNvSpPr txBox="1"/>
          <p:nvPr/>
        </p:nvSpPr>
        <p:spPr>
          <a:xfrm>
            <a:off x="539750" y="733425"/>
            <a:ext cx="8208963" cy="6654800"/>
          </a:xfrm>
          <a:prstGeom prst="rect">
            <a:avLst/>
          </a:prstGeom>
          <a:noFill/>
        </p:spPr>
        <p:txBody>
          <a:bodyPr>
            <a:spAutoFit/>
          </a:bodyPr>
          <a:lstStyle/>
          <a:p>
            <a:pPr algn="ctr">
              <a:defRPr/>
            </a:pPr>
            <a:r>
              <a:rPr lang="en-GB" sz="2800" dirty="0">
                <a:latin typeface="+mn-lt"/>
              </a:rPr>
              <a:t>The children will be working on the Year 1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Self-evaluation</a:t>
            </a:r>
          </a:p>
          <a:p>
            <a:pPr marL="495300" indent="-495300">
              <a:lnSpc>
                <a:spcPct val="80000"/>
              </a:lnSpc>
              <a:buFont typeface="Arial" pitchFamily="34" charset="0"/>
              <a:buChar char="•"/>
              <a:defRPr/>
            </a:pPr>
            <a:r>
              <a:rPr lang="en-GB" sz="2600" dirty="0">
                <a:latin typeface="+mj-lt"/>
              </a:rPr>
              <a:t>TASC </a:t>
            </a:r>
            <a:r>
              <a:rPr lang="en-GB" sz="2000" dirty="0">
                <a:latin typeface="+mj-lt"/>
              </a:rPr>
              <a:t>/ </a:t>
            </a:r>
            <a:r>
              <a:rPr lang="en-GB" sz="2600" dirty="0">
                <a:latin typeface="+mj-lt"/>
              </a:rPr>
              <a:t>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algn="r">
              <a:lnSpc>
                <a:spcPct val="80000"/>
              </a:lnSpc>
              <a:defRPr/>
            </a:pPr>
            <a:r>
              <a:rPr lang="en-GB" sz="1400" b="1" dirty="0">
                <a:latin typeface="Arial" charset="0"/>
              </a:rPr>
              <a:t>Thinking actively in a social context      </a:t>
            </a:r>
            <a:endParaRPr lang="en-GB" sz="1400" b="1" dirty="0">
              <a:latin typeface="+mj-lt"/>
            </a:endParaRPr>
          </a:p>
          <a:p>
            <a:pPr>
              <a:lnSpc>
                <a:spcPct val="80000"/>
              </a:lnSpc>
              <a:defRPr/>
            </a:pPr>
            <a:endParaRPr lang="en-GB" sz="2600" dirty="0">
              <a:latin typeface="+mj-lt"/>
            </a:endParaRPr>
          </a:p>
          <a:p>
            <a:pPr>
              <a:defRPr/>
            </a:pPr>
            <a:endParaRPr lang="en-GB" sz="2800" b="1" dirty="0">
              <a:latin typeface="+mn-lt"/>
            </a:endParaRPr>
          </a:p>
          <a:p>
            <a:pPr>
              <a:defRPr/>
            </a:pPr>
            <a:endParaRPr lang="en-GB" sz="2800" b="1" dirty="0">
              <a:latin typeface="+mn-lt"/>
            </a:endParaRPr>
          </a:p>
        </p:txBody>
      </p:sp>
      <p:pic>
        <p:nvPicPr>
          <p:cNvPr id="6147" name="Picture 3" descr="http://www.tascwheel.com/static/634334706217674883/images/wheel-plain.jpg">
            <a:extLst>
              <a:ext uri="{FF2B5EF4-FFF2-40B4-BE49-F238E27FC236}">
                <a16:creationId xmlns:a16="http://schemas.microsoft.com/office/drawing/2014/main" id="{FB080DB0-252E-4214-BCA6-9AAF5A835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5525" y="3357563"/>
            <a:ext cx="237331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E89D80-075B-4F70-B515-981DF45DFB7F}"/>
              </a:ext>
            </a:extLst>
          </p:cNvPr>
          <p:cNvSpPr txBox="1"/>
          <p:nvPr/>
        </p:nvSpPr>
        <p:spPr>
          <a:xfrm>
            <a:off x="684213" y="692150"/>
            <a:ext cx="7921625" cy="2800350"/>
          </a:xfrm>
          <a:prstGeom prst="rect">
            <a:avLst/>
          </a:prstGeom>
          <a:noFill/>
        </p:spPr>
        <p:txBody>
          <a:bodyPr>
            <a:spAutoFit/>
          </a:bodyPr>
          <a:lstStyle/>
          <a:p>
            <a:pPr>
              <a:defRPr/>
            </a:pPr>
            <a:r>
              <a:rPr lang="en-GB" sz="2700" b="1" u="sng" dirty="0">
                <a:latin typeface="+mn-lt"/>
              </a:rPr>
              <a:t>Maths</a:t>
            </a:r>
          </a:p>
          <a:p>
            <a:pPr>
              <a:defRPr/>
            </a:pPr>
            <a:endParaRPr lang="en-GB" sz="2700" b="1" u="sng" dirty="0">
              <a:latin typeface="+mn-lt"/>
            </a:endParaRPr>
          </a:p>
          <a:p>
            <a:pPr>
              <a:defRPr/>
            </a:pPr>
            <a:r>
              <a:rPr lang="en-GB" sz="2700" dirty="0">
                <a:latin typeface="+mn-lt"/>
              </a:rPr>
              <a:t>For information on how we are teaching maths in school, please follow the link below. </a:t>
            </a:r>
          </a:p>
          <a:p>
            <a:pPr>
              <a:defRPr/>
            </a:pPr>
            <a:endParaRPr lang="en-GB" sz="2400" dirty="0">
              <a:latin typeface="Arial" charset="0"/>
            </a:endParaRPr>
          </a:p>
          <a:p>
            <a:pPr>
              <a:defRPr/>
            </a:pPr>
            <a:endParaRPr lang="en-GB" sz="2400" dirty="0">
              <a:latin typeface="Arial" charset="0"/>
            </a:endParaRPr>
          </a:p>
          <a:p>
            <a:pPr algn="ctr">
              <a:defRPr/>
            </a:pPr>
            <a:r>
              <a:rPr lang="en-GB" sz="2000" dirty="0">
                <a:latin typeface="Arial" charset="0"/>
              </a:rPr>
              <a:t>School website –&gt; Our Learning -&gt; Maths support</a:t>
            </a:r>
          </a:p>
        </p:txBody>
      </p:sp>
      <p:pic>
        <p:nvPicPr>
          <p:cNvPr id="8195" name="Picture 3">
            <a:hlinkClick r:id="rId2" action="ppaction://hlinkfile"/>
            <a:extLst>
              <a:ext uri="{FF2B5EF4-FFF2-40B4-BE49-F238E27FC236}">
                <a16:creationId xmlns:a16="http://schemas.microsoft.com/office/drawing/2014/main" id="{BEB2800E-EE4F-46AB-A1ED-EF8C929EB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25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68313" y="404813"/>
            <a:ext cx="7024687" cy="673100"/>
          </a:xfrm>
        </p:spPr>
        <p:txBody>
          <a:bodyPr/>
          <a:lstStyle/>
          <a:p>
            <a:r>
              <a:rPr lang="en-GB" altLang="en-US" b="1" u="sng" dirty="0">
                <a:solidFill>
                  <a:schemeClr val="tx1"/>
                </a:solidFill>
              </a:rPr>
              <a:t>Maths:</a:t>
            </a:r>
            <a:endParaRPr lang="en-GB" altLang="en-US" dirty="0">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3" y="1077913"/>
            <a:ext cx="820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t>These are the areas that the children will work on during Year 1 </a:t>
            </a:r>
          </a:p>
        </p:txBody>
      </p:sp>
      <p:pic>
        <p:nvPicPr>
          <p:cNvPr id="3" name="Picture 2">
            <a:extLst>
              <a:ext uri="{FF2B5EF4-FFF2-40B4-BE49-F238E27FC236}">
                <a16:creationId xmlns:a16="http://schemas.microsoft.com/office/drawing/2014/main" id="{89648DBA-4519-2E96-70D5-EFCEC18CEEC1}"/>
              </a:ext>
            </a:extLst>
          </p:cNvPr>
          <p:cNvPicPr>
            <a:picLocks noChangeAspect="1"/>
          </p:cNvPicPr>
          <p:nvPr/>
        </p:nvPicPr>
        <p:blipFill>
          <a:blip r:embed="rId2"/>
          <a:stretch>
            <a:fillRect/>
          </a:stretch>
        </p:blipFill>
        <p:spPr>
          <a:xfrm>
            <a:off x="683568" y="1447246"/>
            <a:ext cx="7638586" cy="5005942"/>
          </a:xfrm>
          <a:prstGeom prst="rect">
            <a:avLst/>
          </a:prstGeom>
        </p:spPr>
      </p:pic>
    </p:spTree>
  </p:cSld>
  <p:clrMapOvr>
    <a:masterClrMapping/>
  </p:clrMapOvr>
  <p:transition advTm="25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D1B5305-8018-442B-A409-384DAA026318}"/>
              </a:ext>
            </a:extLst>
          </p:cNvPr>
          <p:cNvSpPr txBox="1"/>
          <p:nvPr/>
        </p:nvSpPr>
        <p:spPr>
          <a:xfrm>
            <a:off x="611560" y="980728"/>
            <a:ext cx="8207375" cy="5391732"/>
          </a:xfrm>
          <a:prstGeom prst="rect">
            <a:avLst/>
          </a:prstGeom>
          <a:noFill/>
        </p:spPr>
        <p:txBody>
          <a:bodyPr>
            <a:spAutoFit/>
          </a:bodyPr>
          <a:lstStyle/>
          <a:p>
            <a:pPr>
              <a:defRPr/>
            </a:pPr>
            <a:r>
              <a:rPr lang="en-GB" sz="2700" b="1" u="sng" dirty="0">
                <a:latin typeface="+mn-lt"/>
              </a:rPr>
              <a:t>English: </a:t>
            </a:r>
          </a:p>
          <a:p>
            <a:pPr>
              <a:defRPr/>
            </a:pPr>
            <a:r>
              <a:rPr lang="en-GB" sz="1600" dirty="0">
                <a:latin typeface="+mn-lt"/>
              </a:rPr>
              <a:t>The sequence of work will begin with looking at the features of the text. Then children will plan their own ideas. They will practise the grammar to be used. Drafting and Editing will then follow. A final piece will be written. </a:t>
            </a:r>
          </a:p>
          <a:p>
            <a:pPr>
              <a:defRPr/>
            </a:pPr>
            <a:endParaRPr lang="en-GB" sz="1600" dirty="0">
              <a:latin typeface="+mn-lt"/>
            </a:endParaRPr>
          </a:p>
          <a:p>
            <a:pPr>
              <a:defRPr/>
            </a:pPr>
            <a:r>
              <a:rPr lang="en-GB" sz="1600" b="1" u="sng" dirty="0">
                <a:latin typeface="+mn-lt"/>
              </a:rPr>
              <a:t>Books and text types we will be sharing over the year to fit in with our topics</a:t>
            </a:r>
          </a:p>
          <a:p>
            <a:pPr>
              <a:defRPr/>
            </a:pPr>
            <a:endParaRPr lang="en-GB" sz="1600" b="1" u="sng" dirty="0">
              <a:latin typeface="+mn-lt"/>
            </a:endParaRPr>
          </a:p>
          <a:p>
            <a:pPr>
              <a:defRPr/>
            </a:pPr>
            <a:r>
              <a:rPr lang="en-GB" sz="1600" b="1" dirty="0">
                <a:latin typeface="+mn-lt"/>
              </a:rPr>
              <a:t>Term 1: </a:t>
            </a:r>
            <a:r>
              <a:rPr lang="en-GB" sz="1600" dirty="0">
                <a:latin typeface="+mn-lt"/>
              </a:rPr>
              <a:t>Giraffes can’t dance, Owl Babies, Monkey Puzzle, Down in the Jungle.</a:t>
            </a:r>
          </a:p>
          <a:p>
            <a:pPr>
              <a:defRPr/>
            </a:pPr>
            <a:r>
              <a:rPr lang="en-GB" sz="1600" b="1" dirty="0">
                <a:latin typeface="+mn-lt"/>
              </a:rPr>
              <a:t>Term 2: </a:t>
            </a:r>
            <a:r>
              <a:rPr lang="en-GB" sz="1600" dirty="0">
                <a:latin typeface="+mn-lt"/>
              </a:rPr>
              <a:t>Traction Man, Letters to Santa</a:t>
            </a:r>
          </a:p>
          <a:p>
            <a:pPr>
              <a:defRPr/>
            </a:pPr>
            <a:r>
              <a:rPr lang="en-GB" sz="1600" b="1" dirty="0">
                <a:latin typeface="+mn-lt"/>
              </a:rPr>
              <a:t>Term 3:</a:t>
            </a:r>
            <a:r>
              <a:rPr lang="en-GB" sz="1800" b="0" i="0" dirty="0">
                <a:solidFill>
                  <a:srgbClr val="000000"/>
                </a:solidFill>
                <a:effectLst/>
                <a:latin typeface="Calibri" panose="020F0502020204030204" pitchFamily="34" charset="0"/>
              </a:rPr>
              <a:t>Where the Wild Things Are, Poetry (Seasons- Geography) Shape, poems </a:t>
            </a:r>
          </a:p>
          <a:p>
            <a:pPr>
              <a:defRPr/>
            </a:pPr>
            <a:r>
              <a:rPr lang="en-GB" sz="1600" b="1" dirty="0">
                <a:latin typeface="+mn-lt"/>
              </a:rPr>
              <a:t>Term 4: </a:t>
            </a:r>
            <a:r>
              <a:rPr lang="en-GB" sz="1800" b="0" i="0" dirty="0">
                <a:solidFill>
                  <a:srgbClr val="000000"/>
                </a:solidFill>
                <a:effectLst/>
                <a:latin typeface="Calibri" panose="020F0502020204030204" pitchFamily="34" charset="0"/>
              </a:rPr>
              <a:t>Recount Diary- Christopher Columbus, The Journey home Setting description, Plot Weave </a:t>
            </a:r>
            <a:endParaRPr lang="en-GB" sz="1600" dirty="0">
              <a:solidFill>
                <a:srgbClr val="000000"/>
              </a:solidFill>
              <a:latin typeface="Segoe UI" panose="020B0502040204020203" pitchFamily="34" charset="0"/>
            </a:endParaRPr>
          </a:p>
          <a:p>
            <a:pPr>
              <a:defRPr/>
            </a:pPr>
            <a:r>
              <a:rPr lang="en-GB" sz="1600" b="1" dirty="0">
                <a:latin typeface="+mn-lt"/>
              </a:rPr>
              <a:t>Term 5: </a:t>
            </a:r>
            <a:r>
              <a:rPr lang="en-GB" sz="1600" dirty="0">
                <a:latin typeface="+mn-lt"/>
              </a:rPr>
              <a:t>The Tiny seed, instructions on how to grow a plant, </a:t>
            </a:r>
            <a:r>
              <a:rPr lang="en-GB" sz="1800" b="0" i="0" dirty="0">
                <a:solidFill>
                  <a:srgbClr val="000000"/>
                </a:solidFill>
                <a:effectLst/>
                <a:latin typeface="Calibri" panose="020F0502020204030204" pitchFamily="34" charset="0"/>
              </a:rPr>
              <a:t>Eric Carl- Seed ,Setting description </a:t>
            </a:r>
            <a:r>
              <a:rPr lang="en-GB" dirty="0">
                <a:solidFill>
                  <a:srgbClr val="000000"/>
                </a:solidFill>
                <a:latin typeface="Calibri" panose="020F0502020204030204" pitchFamily="34" charset="0"/>
              </a:rPr>
              <a:t>, T</a:t>
            </a:r>
            <a:r>
              <a:rPr lang="en-GB" sz="1800" b="0" i="0" dirty="0">
                <a:solidFill>
                  <a:srgbClr val="000000"/>
                </a:solidFill>
                <a:effectLst/>
                <a:latin typeface="Calibri" panose="020F0502020204030204" pitchFamily="34" charset="0"/>
              </a:rPr>
              <a:t>he extraordinary gardener </a:t>
            </a:r>
            <a:endParaRPr lang="en-GB" sz="1600" dirty="0">
              <a:solidFill>
                <a:srgbClr val="000000"/>
              </a:solidFill>
              <a:latin typeface="Segoe UI" panose="020B0502040204020203" pitchFamily="34" charset="0"/>
            </a:endParaRPr>
          </a:p>
          <a:p>
            <a:pPr>
              <a:defRPr/>
            </a:pPr>
            <a:r>
              <a:rPr lang="en-GB" sz="1600" b="1" dirty="0">
                <a:latin typeface="+mn-lt"/>
              </a:rPr>
              <a:t>Term 6 </a:t>
            </a:r>
            <a:r>
              <a:rPr lang="en-GB" sz="1600" dirty="0">
                <a:latin typeface="+mn-lt"/>
              </a:rPr>
              <a:t>: </a:t>
            </a:r>
            <a:r>
              <a:rPr lang="en-GB" sz="1800" b="0" i="0" dirty="0">
                <a:solidFill>
                  <a:srgbClr val="000000"/>
                </a:solidFill>
                <a:effectLst/>
                <a:latin typeface="Calibri" panose="020F0502020204030204" pitchFamily="34" charset="0"/>
              </a:rPr>
              <a:t>Narrative- Plot weave, The Great Race- Chinese Zodiac, Recount- Postcard of trip </a:t>
            </a:r>
            <a:endParaRPr lang="en-GB" sz="1600" b="0" i="0" dirty="0">
              <a:solidFill>
                <a:srgbClr val="000000"/>
              </a:solidFill>
              <a:effectLst/>
              <a:latin typeface="Segoe UI" panose="020B0502040204020203" pitchFamily="34" charset="0"/>
            </a:endParaRPr>
          </a:p>
          <a:p>
            <a:pPr>
              <a:defRPr/>
            </a:pPr>
            <a:endParaRPr lang="en-GB" sz="1600" dirty="0">
              <a:latin typeface="+mn-lt"/>
            </a:endParaRPr>
          </a:p>
          <a:p>
            <a:pPr marL="318770">
              <a:lnSpc>
                <a:spcPct val="115000"/>
              </a:lnSpc>
              <a:spcAft>
                <a:spcPts val="1000"/>
              </a:spcAft>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defRPr/>
            </a:pPr>
            <a:endParaRPr lang="en-GB" b="1" u="sng" dirty="0">
              <a:latin typeface="+mn-lt"/>
            </a:endParaRPr>
          </a:p>
        </p:txBody>
      </p:sp>
    </p:spTree>
  </p:cSld>
  <p:clrMapOvr>
    <a:masterClrMapping/>
  </p:clrMapOvr>
  <p:transition advTm="25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48E4239B-231B-46D3-9D8A-43BD29661560}"/>
              </a:ext>
            </a:extLst>
          </p:cNvPr>
          <p:cNvSpPr>
            <a:spLocks noGrp="1"/>
          </p:cNvSpPr>
          <p:nvPr>
            <p:ph type="title"/>
          </p:nvPr>
        </p:nvSpPr>
        <p:spPr>
          <a:xfrm>
            <a:off x="827088" y="206375"/>
            <a:ext cx="6870700" cy="1060450"/>
          </a:xfrm>
        </p:spPr>
        <p:txBody>
          <a:bodyPr/>
          <a:lstStyle/>
          <a:p>
            <a:r>
              <a:rPr lang="en-GB" altLang="en-US" sz="3200" b="1" u="sng" dirty="0"/>
              <a:t>Reading expectations for Year 1</a:t>
            </a:r>
          </a:p>
        </p:txBody>
      </p:sp>
      <p:sp>
        <p:nvSpPr>
          <p:cNvPr id="2" name="TextBox 1">
            <a:extLst>
              <a:ext uri="{FF2B5EF4-FFF2-40B4-BE49-F238E27FC236}">
                <a16:creationId xmlns:a16="http://schemas.microsoft.com/office/drawing/2014/main" id="{46BE3EAE-6C50-1FC2-48D3-C847121EA8B2}"/>
              </a:ext>
            </a:extLst>
          </p:cNvPr>
          <p:cNvSpPr txBox="1"/>
          <p:nvPr/>
        </p:nvSpPr>
        <p:spPr>
          <a:xfrm>
            <a:off x="611560" y="1266825"/>
            <a:ext cx="8208962" cy="4139595"/>
          </a:xfrm>
          <a:prstGeom prst="rect">
            <a:avLst/>
          </a:prstGeom>
          <a:noFill/>
        </p:spPr>
        <p:txBody>
          <a:bodyPr>
            <a:spAutoFit/>
          </a:bodyPr>
          <a:lstStyle/>
          <a:p>
            <a:pPr>
              <a:defRPr/>
            </a:pPr>
            <a:r>
              <a:rPr lang="en-GB" sz="2400" u="sng" dirty="0">
                <a:latin typeface="+mn-lt"/>
              </a:rPr>
              <a:t>Reading expectations for Year 1</a:t>
            </a:r>
          </a:p>
          <a:p>
            <a:pPr>
              <a:defRPr/>
            </a:pPr>
            <a:endParaRPr lang="en-GB" sz="2400" u="sng" dirty="0">
              <a:latin typeface="+mn-lt"/>
            </a:endParaRPr>
          </a:p>
          <a:p>
            <a:pPr marL="457200" indent="-457200">
              <a:buFontTx/>
              <a:buChar char="-"/>
              <a:defRPr/>
            </a:pPr>
            <a:r>
              <a:rPr lang="en-GB" sz="2400" dirty="0">
                <a:latin typeface="+mn-lt"/>
              </a:rPr>
              <a:t>Children should read more fluently.</a:t>
            </a:r>
          </a:p>
          <a:p>
            <a:pPr>
              <a:defRPr/>
            </a:pPr>
            <a:endParaRPr lang="en-GB" sz="2400" dirty="0">
              <a:latin typeface="+mn-lt"/>
            </a:endParaRPr>
          </a:p>
          <a:p>
            <a:pPr marL="457200" indent="-457200">
              <a:buFontTx/>
              <a:buChar char="-"/>
              <a:defRPr/>
            </a:pPr>
            <a:r>
              <a:rPr lang="en-GB" sz="2400" dirty="0">
                <a:latin typeface="+mn-lt"/>
              </a:rPr>
              <a:t>Children will take the Phonics screen in June 2025 where they will read real and ‘alien’ words. We will be sharing more information on this throughout the year and ways you can support your child at home.</a:t>
            </a:r>
            <a:endParaRPr lang="en-GB" sz="2700" b="1" dirty="0">
              <a:latin typeface="+mn-lt"/>
            </a:endParaRPr>
          </a:p>
          <a:p>
            <a:pPr>
              <a:defRPr/>
            </a:pPr>
            <a:endParaRPr lang="en-GB" sz="2700" b="1" dirty="0">
              <a:latin typeface="+mn-lt"/>
            </a:endParaRPr>
          </a:p>
          <a:p>
            <a:pPr>
              <a:defRPr/>
            </a:pPr>
            <a:endParaRPr lang="en-GB" sz="2000" dirty="0">
              <a:latin typeface="+mn-lt"/>
            </a:endParaRPr>
          </a:p>
        </p:txBody>
      </p:sp>
      <p:pic>
        <p:nvPicPr>
          <p:cNvPr id="3" name="Picture 1">
            <a:extLst>
              <a:ext uri="{FF2B5EF4-FFF2-40B4-BE49-F238E27FC236}">
                <a16:creationId xmlns:a16="http://schemas.microsoft.com/office/drawing/2014/main" id="{3A3B6A3B-743E-04C5-5F47-3472BC5CAC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524" y="4854311"/>
            <a:ext cx="8208962" cy="107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86BB52-DAAC-4550-97EE-0457DB07585B}"/>
              </a:ext>
            </a:extLst>
          </p:cNvPr>
          <p:cNvSpPr txBox="1"/>
          <p:nvPr/>
        </p:nvSpPr>
        <p:spPr>
          <a:xfrm>
            <a:off x="755576" y="943704"/>
            <a:ext cx="8208962" cy="4970591"/>
          </a:xfrm>
          <a:prstGeom prst="rect">
            <a:avLst/>
          </a:prstGeom>
          <a:noFill/>
        </p:spPr>
        <p:txBody>
          <a:bodyPr>
            <a:spAutoFit/>
          </a:bodyPr>
          <a:lstStyle/>
          <a:p>
            <a:pPr algn="ctr">
              <a:defRPr/>
            </a:pPr>
            <a:r>
              <a:rPr lang="en-GB" sz="2700" b="1" u="sng" dirty="0">
                <a:latin typeface="+mn-lt"/>
              </a:rPr>
              <a:t>Writing expectations for Year 1</a:t>
            </a:r>
          </a:p>
          <a:p>
            <a:pPr algn="ctr">
              <a:defRPr/>
            </a:pPr>
            <a:r>
              <a:rPr lang="en-GB" sz="2000" b="1" u="sng" dirty="0">
                <a:latin typeface="+mn-lt"/>
              </a:rPr>
              <a:t>Children will build on previous learning</a:t>
            </a:r>
          </a:p>
          <a:p>
            <a:pPr algn="ctr">
              <a:defRPr/>
            </a:pPr>
            <a:endParaRPr lang="en-GB" sz="2000" b="1" u="sng" dirty="0">
              <a:latin typeface="+mn-lt"/>
            </a:endParaRPr>
          </a:p>
          <a:p>
            <a:pPr>
              <a:defRPr/>
            </a:pPr>
            <a:endParaRPr lang="en-GB" sz="1000" dirty="0">
              <a:latin typeface="+mj-lt"/>
            </a:endParaRPr>
          </a:p>
          <a:p>
            <a:pPr marL="342900" indent="-342900">
              <a:buFont typeface="Arial" panose="020B0604020202020204" pitchFamily="34" charset="0"/>
              <a:buChar char="•"/>
              <a:defRPr/>
            </a:pPr>
            <a:r>
              <a:rPr lang="en-GB" sz="2000" dirty="0">
                <a:latin typeface="+mj-lt"/>
              </a:rPr>
              <a:t>Punctuation </a:t>
            </a:r>
          </a:p>
          <a:p>
            <a:pPr marL="1257300" lvl="2" indent="-342900">
              <a:buFont typeface="Wingdings" panose="05000000000000000000" pitchFamily="2" charset="2"/>
              <a:buChar char="ü"/>
              <a:defRPr/>
            </a:pPr>
            <a:r>
              <a:rPr lang="en-GB" sz="2000" dirty="0">
                <a:latin typeface="+mj-lt"/>
              </a:rPr>
              <a:t>capital letters, full stops, question marks and exclamation marks, </a:t>
            </a:r>
            <a:endParaRPr lang="en-GB" sz="1000" dirty="0">
              <a:latin typeface="+mj-lt"/>
            </a:endParaRPr>
          </a:p>
          <a:p>
            <a:pPr marL="342900" indent="-342900">
              <a:buFont typeface="Arial" panose="020B0604020202020204" pitchFamily="34" charset="0"/>
              <a:buChar char="•"/>
              <a:defRPr/>
            </a:pPr>
            <a:r>
              <a:rPr lang="en-GB" sz="2000" dirty="0">
                <a:latin typeface="+mj-lt"/>
              </a:rPr>
              <a:t>Plan, draft and re-draft</a:t>
            </a:r>
            <a:endParaRPr lang="en-GB" sz="1000" dirty="0">
              <a:latin typeface="+mj-lt"/>
            </a:endParaRPr>
          </a:p>
          <a:p>
            <a:pPr marL="342900" indent="-342900">
              <a:buFont typeface="Arial" panose="020B0604020202020204" pitchFamily="34" charset="0"/>
              <a:buChar char="•"/>
              <a:defRPr/>
            </a:pPr>
            <a:r>
              <a:rPr lang="en-GB" sz="2000" dirty="0">
                <a:latin typeface="+mj-lt"/>
              </a:rPr>
              <a:t>Joined handwriting</a:t>
            </a:r>
          </a:p>
          <a:p>
            <a:pPr marL="342900" indent="-342900">
              <a:buFont typeface="Arial" panose="020B0604020202020204" pitchFamily="34" charset="0"/>
              <a:buChar char="•"/>
              <a:defRPr/>
            </a:pPr>
            <a:r>
              <a:rPr lang="en-GB" sz="2000" dirty="0">
                <a:latin typeface="+mn-lt"/>
              </a:rPr>
              <a:t>Use spaces between words in writing. </a:t>
            </a:r>
          </a:p>
          <a:p>
            <a:pPr marL="342900" indent="-342900">
              <a:buFont typeface="Arial" panose="020B0604020202020204" pitchFamily="34" charset="0"/>
              <a:buChar char="•"/>
              <a:defRPr/>
            </a:pPr>
            <a:r>
              <a:rPr lang="en-GB" sz="2000" dirty="0">
                <a:latin typeface="+mn-lt"/>
              </a:rPr>
              <a:t>Use phonics when sounding out words to write. </a:t>
            </a:r>
          </a:p>
          <a:p>
            <a:pPr marL="342900" indent="-342900">
              <a:buFont typeface="Arial" panose="020B0604020202020204" pitchFamily="34" charset="0"/>
              <a:buChar char="•"/>
              <a:defRPr/>
            </a:pPr>
            <a:r>
              <a:rPr lang="en-GB" sz="2000" dirty="0">
                <a:latin typeface="+mn-lt"/>
              </a:rPr>
              <a:t>Use tricky words spelt correctly.</a:t>
            </a:r>
          </a:p>
          <a:p>
            <a:pPr marL="342900" indent="-342900">
              <a:buFont typeface="Arial" panose="020B0604020202020204" pitchFamily="34" charset="0"/>
              <a:buChar char="•"/>
              <a:defRPr/>
            </a:pPr>
            <a:r>
              <a:rPr lang="en-GB" sz="2000" dirty="0">
                <a:latin typeface="+mn-lt"/>
              </a:rPr>
              <a:t>Read through work.</a:t>
            </a:r>
          </a:p>
          <a:p>
            <a:pPr marL="342900" indent="-342900">
              <a:buFont typeface="Arial" panose="020B0604020202020204" pitchFamily="34" charset="0"/>
              <a:buChar char="•"/>
              <a:defRPr/>
            </a:pPr>
            <a:r>
              <a:rPr lang="en-GB" sz="2000" dirty="0">
                <a:latin typeface="+mn-lt"/>
              </a:rPr>
              <a:t>Join sentences in different ways.</a:t>
            </a:r>
          </a:p>
          <a:p>
            <a:pPr marL="342900" indent="-342900">
              <a:buFont typeface="Arial" panose="020B0604020202020204" pitchFamily="34" charset="0"/>
              <a:buChar char="•"/>
              <a:defRPr/>
            </a:pPr>
            <a:r>
              <a:rPr lang="en-GB" sz="2000" dirty="0">
                <a:latin typeface="+mn-lt"/>
              </a:rPr>
              <a:t>Start sentences in different ways.</a:t>
            </a:r>
          </a:p>
          <a:p>
            <a:pPr marL="342900" indent="-342900">
              <a:buFont typeface="Arial" panose="020B0604020202020204" pitchFamily="34" charset="0"/>
              <a:buChar char="•"/>
              <a:defRPr/>
            </a:pPr>
            <a:endParaRPr lang="en-GB" sz="2000" dirty="0">
              <a:latin typeface="+mj-lt"/>
            </a:endParaRPr>
          </a:p>
        </p:txBody>
      </p:sp>
    </p:spTree>
  </p:cSld>
  <p:clrMapOvr>
    <a:masterClrMapping/>
  </p:clrMapOvr>
  <p:transition advTm="25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D7E487B-FFF2-4721-BFD2-78F95AB673E2}"/>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170AB8A-62EC-45DA-8151-F646FA7A5EA5}"/>
              </a:ext>
            </a:extLst>
          </p:cNvPr>
          <p:cNvSpPr/>
          <p:nvPr/>
        </p:nvSpPr>
        <p:spPr>
          <a:xfrm>
            <a:off x="395288" y="896938"/>
            <a:ext cx="8353425" cy="4770537"/>
          </a:xfrm>
          <a:prstGeom prst="rect">
            <a:avLst/>
          </a:prstGeom>
        </p:spPr>
        <p:txBody>
          <a:bodyPr>
            <a:spAutoFit/>
          </a:bodyPr>
          <a:lstStyle/>
          <a:p>
            <a:pPr algn="ctr">
              <a:defRPr/>
            </a:pPr>
            <a:r>
              <a:rPr lang="en-GB" sz="2800" b="1" u="sng" dirty="0">
                <a:latin typeface="+mj-lt"/>
              </a:rPr>
              <a:t>Geography and History topics</a:t>
            </a:r>
          </a:p>
          <a:p>
            <a:pPr algn="ctr">
              <a:defRPr/>
            </a:pPr>
            <a:endParaRPr lang="en-GB" sz="2800" b="1" dirty="0">
              <a:latin typeface="+mj-lt"/>
            </a:endParaRPr>
          </a:p>
          <a:p>
            <a:pPr>
              <a:defRPr/>
            </a:pPr>
            <a:r>
              <a:rPr lang="en-GB" sz="2000" u="sng" dirty="0">
                <a:latin typeface="+mj-lt"/>
              </a:rPr>
              <a:t>Term 1 – Geography- What is it like here?</a:t>
            </a:r>
          </a:p>
          <a:p>
            <a:pPr>
              <a:defRPr/>
            </a:pPr>
            <a:endParaRPr lang="en-GB" sz="2000" u="sng" dirty="0">
              <a:latin typeface="+mj-lt"/>
            </a:endParaRPr>
          </a:p>
          <a:p>
            <a:pPr>
              <a:defRPr/>
            </a:pPr>
            <a:r>
              <a:rPr lang="en-GB" sz="2000" u="sng" dirty="0">
                <a:latin typeface="+mj-lt"/>
              </a:rPr>
              <a:t>Term 2 – History- How have toys changed?</a:t>
            </a:r>
          </a:p>
          <a:p>
            <a:pPr>
              <a:defRPr/>
            </a:pPr>
            <a:endParaRPr lang="en-GB" sz="2000" u="sng" dirty="0">
              <a:latin typeface="+mj-lt"/>
            </a:endParaRPr>
          </a:p>
          <a:p>
            <a:pPr>
              <a:defRPr/>
            </a:pPr>
            <a:r>
              <a:rPr lang="en-GB" sz="2000" u="sng" dirty="0">
                <a:latin typeface="+mj-lt"/>
              </a:rPr>
              <a:t>Term 3 – Geography- What’s the weather like here?</a:t>
            </a:r>
          </a:p>
          <a:p>
            <a:pPr>
              <a:defRPr/>
            </a:pPr>
            <a:endParaRPr lang="en-GB" sz="2000" u="sng" dirty="0">
              <a:latin typeface="+mj-lt"/>
            </a:endParaRPr>
          </a:p>
          <a:p>
            <a:pPr>
              <a:defRPr/>
            </a:pPr>
            <a:r>
              <a:rPr lang="en-GB" sz="2000" u="sng" dirty="0">
                <a:latin typeface="+mj-lt"/>
              </a:rPr>
              <a:t>Term 4 –  History- How am I making history?</a:t>
            </a:r>
          </a:p>
          <a:p>
            <a:pPr>
              <a:defRPr/>
            </a:pPr>
            <a:endParaRPr lang="en-GB" sz="2000" u="sng" dirty="0">
              <a:latin typeface="+mj-lt"/>
            </a:endParaRPr>
          </a:p>
          <a:p>
            <a:pPr>
              <a:defRPr/>
            </a:pPr>
            <a:r>
              <a:rPr lang="en-GB" sz="2000" u="sng" dirty="0">
                <a:latin typeface="+mj-lt"/>
              </a:rPr>
              <a:t>Term 5- History- </a:t>
            </a:r>
            <a:r>
              <a:rPr lang="en-GB" sz="2000" kern="100" dirty="0">
                <a:effectLst/>
                <a:latin typeface="+mj-lt"/>
                <a:ea typeface="Calibri" panose="020F0502020204030204" pitchFamily="34" charset="0"/>
                <a:cs typeface="Times New Roman" panose="02020603050405020304" pitchFamily="18" charset="0"/>
              </a:rPr>
              <a:t>How have explorers changed the world?</a:t>
            </a:r>
          </a:p>
          <a:p>
            <a:pPr>
              <a:defRPr/>
            </a:pPr>
            <a:endParaRPr lang="en-GB" sz="2000" u="sng" dirty="0">
              <a:latin typeface="+mj-lt"/>
            </a:endParaRPr>
          </a:p>
          <a:p>
            <a:pPr>
              <a:defRPr/>
            </a:pPr>
            <a:r>
              <a:rPr lang="en-GB" sz="2000" u="sng" dirty="0">
                <a:latin typeface="+mj-lt"/>
              </a:rPr>
              <a:t>Term 6- Geography- What is it like to live in Shanghai?</a:t>
            </a:r>
            <a:endParaRPr lang="en-GB" sz="2800" dirty="0">
              <a:latin typeface="+mj-lt"/>
            </a:endParaRPr>
          </a:p>
          <a:p>
            <a:pPr>
              <a:defRPr/>
            </a:pPr>
            <a:r>
              <a:rPr lang="en-GB" sz="2800" dirty="0">
                <a:latin typeface="+mj-lt"/>
              </a:rPr>
              <a:t>  </a:t>
            </a:r>
          </a:p>
        </p:txBody>
      </p:sp>
    </p:spTree>
  </p:cSld>
  <p:clrMapOvr>
    <a:masterClrMapping/>
  </p:clrMapOvr>
  <p:transition advTm="25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B910395-A817-44FA-AF87-C16546B6EB94}"/>
              </a:ext>
            </a:extLst>
          </p:cNvPr>
          <p:cNvSpPr>
            <a:spLocks noGrp="1"/>
          </p:cNvSpPr>
          <p:nvPr>
            <p:ph type="title"/>
          </p:nvPr>
        </p:nvSpPr>
        <p:spPr>
          <a:xfrm>
            <a:off x="899592" y="188640"/>
            <a:ext cx="7024687" cy="1143000"/>
          </a:xfrm>
        </p:spPr>
        <p:txBody>
          <a:bodyPr/>
          <a:lstStyle/>
          <a:p>
            <a:pPr eaLnBrk="1" hangingPunct="1"/>
            <a:r>
              <a:rPr lang="en-GB" altLang="en-US" b="1" dirty="0">
                <a:solidFill>
                  <a:schemeClr val="tx1"/>
                </a:solidFill>
              </a:rPr>
              <a:t>Homework</a:t>
            </a:r>
          </a:p>
        </p:txBody>
      </p:sp>
      <p:sp>
        <p:nvSpPr>
          <p:cNvPr id="30723" name="Content Placeholder 2">
            <a:extLst>
              <a:ext uri="{FF2B5EF4-FFF2-40B4-BE49-F238E27FC236}">
                <a16:creationId xmlns:a16="http://schemas.microsoft.com/office/drawing/2014/main" id="{6B0F8D13-19A1-45DA-A1EF-0C4A8B45C008}"/>
              </a:ext>
            </a:extLst>
          </p:cNvPr>
          <p:cNvSpPr>
            <a:spLocks noGrp="1"/>
          </p:cNvSpPr>
          <p:nvPr>
            <p:ph idx="1"/>
          </p:nvPr>
        </p:nvSpPr>
        <p:spPr>
          <a:xfrm>
            <a:off x="504031" y="1268760"/>
            <a:ext cx="8135937" cy="5328592"/>
          </a:xfrm>
        </p:spPr>
        <p:txBody>
          <a:bodyPr/>
          <a:lstStyle/>
          <a:p>
            <a:pPr eaLnBrk="1" hangingPunct="1"/>
            <a:r>
              <a:rPr lang="en-GB" altLang="en-US" dirty="0"/>
              <a:t>Homework will be set online this year via Purple Mash. We have used Purple Mash successfully for remote learning and homework previously and this is a format that the children are used to. Homework will be uploaded to Purple Mash each Friday and should be completed by the following Wednesday.</a:t>
            </a:r>
          </a:p>
          <a:p>
            <a:pPr eaLnBrk="1" hangingPunct="1"/>
            <a:r>
              <a:rPr lang="en-GB" altLang="en-US" dirty="0"/>
              <a:t>Homework will be set for all children from </a:t>
            </a:r>
            <a:r>
              <a:rPr lang="en-GB" altLang="en-US" b="1" dirty="0"/>
              <a:t>Friday 19</a:t>
            </a:r>
            <a:r>
              <a:rPr lang="en-GB" altLang="en-US" b="1" baseline="30000" dirty="0"/>
              <a:t>th</a:t>
            </a:r>
            <a:r>
              <a:rPr lang="en-GB" altLang="en-US" b="1" dirty="0"/>
              <a:t> September 2025.</a:t>
            </a:r>
          </a:p>
          <a:p>
            <a:pPr eaLnBrk="1" hangingPunct="1"/>
            <a:r>
              <a:rPr lang="en-GB" altLang="en-US" dirty="0"/>
              <a:t> Homework will include:</a:t>
            </a:r>
          </a:p>
          <a:p>
            <a:pPr eaLnBrk="1" hangingPunct="1"/>
            <a:r>
              <a:rPr lang="en-GB" altLang="en-US" dirty="0"/>
              <a:t>1 x Reading activity on Purple Mash</a:t>
            </a:r>
          </a:p>
          <a:p>
            <a:pPr eaLnBrk="1" hangingPunct="1"/>
            <a:r>
              <a:rPr lang="en-GB" altLang="en-US" dirty="0"/>
              <a:t>1 x maths activity on Purple Mash</a:t>
            </a:r>
          </a:p>
          <a:p>
            <a:pPr eaLnBrk="1" hangingPunct="1"/>
            <a:r>
              <a:rPr lang="en-GB" altLang="en-US" dirty="0"/>
              <a:t>Reading school reading books. These will be due in on Wednesdays and new books sent home. Tuesdays. </a:t>
            </a:r>
          </a:p>
        </p:txBody>
      </p:sp>
    </p:spTree>
  </p:cSld>
  <p:clrMapOvr>
    <a:masterClrMapping/>
  </p:clrMapOvr>
  <p:transition advTm="25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571030"/>
          </a:xfrm>
          <a:prstGeom prst="rect">
            <a:avLst/>
          </a:prstGeom>
          <a:noFill/>
        </p:spPr>
        <p:txBody>
          <a:bodyPr>
            <a:spAutoFit/>
          </a:bodyPr>
          <a:lstStyle/>
          <a:p>
            <a:pPr>
              <a:defRPr/>
            </a:pPr>
            <a:r>
              <a:rPr lang="en-GB" sz="2700" b="1" dirty="0">
                <a:latin typeface="+mn-lt"/>
              </a:rPr>
              <a:t>   </a:t>
            </a:r>
            <a:r>
              <a:rPr lang="en-GB" sz="2700" b="1" u="sng" dirty="0">
                <a:latin typeface="+mn-lt"/>
              </a:rPr>
              <a:t>Class Dojo</a:t>
            </a:r>
          </a:p>
          <a:p>
            <a:pPr>
              <a:defRPr/>
            </a:pPr>
            <a:endParaRPr lang="en-GB" sz="1400" dirty="0"/>
          </a:p>
          <a:p>
            <a:pPr>
              <a:defRPr/>
            </a:pPr>
            <a:r>
              <a:rPr lang="en-GB" sz="2000" dirty="0"/>
              <a:t>            </a:t>
            </a:r>
          </a:p>
          <a:p>
            <a:pPr>
              <a:defRPr/>
            </a:pPr>
            <a:endParaRPr lang="en-GB" sz="2000" dirty="0">
              <a:latin typeface="+mj-lt"/>
            </a:endParaRPr>
          </a:p>
          <a:p>
            <a:pPr>
              <a:defRPr/>
            </a:pPr>
            <a:r>
              <a:rPr lang="en-GB" sz="2000" dirty="0">
                <a:latin typeface="+mj-lt"/>
              </a:rPr>
              <a:t>Children can earn Dojo points for displaying any of the following:</a:t>
            </a: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r>
              <a:rPr lang="en-GB" sz="2000" dirty="0">
                <a:latin typeface="+mj-lt"/>
              </a:rPr>
              <a:t>Certificates will be presented if children reach the following milestones:</a:t>
            </a:r>
          </a:p>
          <a:p>
            <a:pPr>
              <a:defRPr/>
            </a:pPr>
            <a:r>
              <a:rPr lang="en-GB" sz="2000" dirty="0">
                <a:latin typeface="+mj-lt"/>
              </a:rPr>
              <a:t>30 Dojos – Bronze</a:t>
            </a:r>
          </a:p>
          <a:p>
            <a:pPr>
              <a:defRPr/>
            </a:pPr>
            <a:r>
              <a:rPr lang="en-GB" sz="2000" dirty="0">
                <a:latin typeface="+mj-lt"/>
              </a:rPr>
              <a:t>60 Dojos – Silver</a:t>
            </a:r>
          </a:p>
          <a:p>
            <a:pPr>
              <a:defRPr/>
            </a:pPr>
            <a:r>
              <a:rPr lang="en-GB" sz="2000" dirty="0">
                <a:latin typeface="+mj-lt"/>
              </a:rPr>
              <a:t>100 Dojos – Gold</a:t>
            </a:r>
          </a:p>
          <a:p>
            <a:pPr>
              <a:defRPr/>
            </a:pPr>
            <a:r>
              <a:rPr lang="en-GB" sz="2000" dirty="0">
                <a:latin typeface="+mj-lt"/>
              </a:rPr>
              <a:t>150 Dojos - Platinum</a:t>
            </a:r>
          </a:p>
          <a:p>
            <a:pPr>
              <a:defRPr/>
            </a:pPr>
            <a:endParaRPr lang="en-GB" sz="2000" dirty="0"/>
          </a:p>
          <a:p>
            <a:pPr>
              <a:defRPr/>
            </a:pPr>
            <a:r>
              <a:rPr lang="en-GB" sz="2000" dirty="0"/>
              <a:t> </a:t>
            </a:r>
            <a:endParaRPr lang="en-GB" sz="2000" dirty="0">
              <a:latin typeface="+mn-lt"/>
            </a:endParaRPr>
          </a:p>
        </p:txBody>
      </p:sp>
      <p:pic>
        <p:nvPicPr>
          <p:cNvPr id="2" name="Picture 1">
            <a:extLst>
              <a:ext uri="{FF2B5EF4-FFF2-40B4-BE49-F238E27FC236}">
                <a16:creationId xmlns:a16="http://schemas.microsoft.com/office/drawing/2014/main" id="{E191FF1E-7909-452C-BB0D-BBDDE0BF1DA4}"/>
              </a:ext>
            </a:extLst>
          </p:cNvPr>
          <p:cNvPicPr>
            <a:picLocks noChangeAspect="1"/>
          </p:cNvPicPr>
          <p:nvPr/>
        </p:nvPicPr>
        <p:blipFill>
          <a:blip r:embed="rId2"/>
          <a:stretch>
            <a:fillRect/>
          </a:stretch>
        </p:blipFill>
        <p:spPr>
          <a:xfrm>
            <a:off x="5724128" y="260648"/>
            <a:ext cx="1325322" cy="1173857"/>
          </a:xfrm>
          <a:prstGeom prst="rect">
            <a:avLst/>
          </a:prstGeom>
        </p:spPr>
      </p:pic>
      <p:pic>
        <p:nvPicPr>
          <p:cNvPr id="5" name="Picture 4">
            <a:extLst>
              <a:ext uri="{FF2B5EF4-FFF2-40B4-BE49-F238E27FC236}">
                <a16:creationId xmlns:a16="http://schemas.microsoft.com/office/drawing/2014/main" id="{3954BD3E-60ED-4275-A2E0-5F9911FF1566}"/>
              </a:ext>
            </a:extLst>
          </p:cNvPr>
          <p:cNvPicPr>
            <a:picLocks noChangeAspect="1"/>
          </p:cNvPicPr>
          <p:nvPr/>
        </p:nvPicPr>
        <p:blipFill>
          <a:blip r:embed="rId3"/>
          <a:stretch>
            <a:fillRect/>
          </a:stretch>
        </p:blipFill>
        <p:spPr>
          <a:xfrm>
            <a:off x="2162173" y="2080359"/>
            <a:ext cx="4819650" cy="1171575"/>
          </a:xfrm>
          <a:prstGeom prst="rect">
            <a:avLst/>
          </a:prstGeom>
        </p:spPr>
      </p:pic>
      <p:pic>
        <p:nvPicPr>
          <p:cNvPr id="6" name="Picture 5">
            <a:extLst>
              <a:ext uri="{FF2B5EF4-FFF2-40B4-BE49-F238E27FC236}">
                <a16:creationId xmlns:a16="http://schemas.microsoft.com/office/drawing/2014/main" id="{B2A365F7-0D47-41C1-9149-3F5616D47CC8}"/>
              </a:ext>
            </a:extLst>
          </p:cNvPr>
          <p:cNvPicPr>
            <a:picLocks noChangeAspect="1"/>
          </p:cNvPicPr>
          <p:nvPr/>
        </p:nvPicPr>
        <p:blipFill>
          <a:blip r:embed="rId4"/>
          <a:stretch>
            <a:fillRect/>
          </a:stretch>
        </p:blipFill>
        <p:spPr>
          <a:xfrm>
            <a:off x="3376610" y="3226865"/>
            <a:ext cx="2390775" cy="1257300"/>
          </a:xfrm>
          <a:prstGeom prst="rect">
            <a:avLst/>
          </a:prstGeom>
        </p:spPr>
      </p:pic>
    </p:spTree>
    <p:extLst>
      <p:ext uri="{BB962C8B-B14F-4D97-AF65-F5344CB8AC3E}">
        <p14:creationId xmlns:p14="http://schemas.microsoft.com/office/powerpoint/2010/main" val="3852757288"/>
      </p:ext>
    </p:extLst>
  </p:cSld>
  <p:clrMapOvr>
    <a:masterClrMapping/>
  </p:clrMapOvr>
  <p:transition advTm="25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4847481"/>
          </a:xfrm>
          <a:prstGeom prst="rect">
            <a:avLst/>
          </a:prstGeom>
          <a:noFill/>
        </p:spPr>
        <p:txBody>
          <a:bodyPr>
            <a:spAutoFit/>
          </a:bodyPr>
          <a:lstStyle/>
          <a:p>
            <a:pPr>
              <a:defRPr/>
            </a:pPr>
            <a:r>
              <a:rPr lang="en-GB" sz="2700" b="1" dirty="0">
                <a:latin typeface="+mn-lt"/>
              </a:rPr>
              <a:t> </a:t>
            </a:r>
            <a:r>
              <a:rPr lang="en-GB" sz="2700" b="1" u="sng" dirty="0">
                <a:latin typeface="+mn-lt"/>
              </a:rPr>
              <a:t>Aspirations</a:t>
            </a:r>
          </a:p>
          <a:p>
            <a:pPr>
              <a:defRPr/>
            </a:pPr>
            <a:endParaRPr lang="en-GB" sz="1400" dirty="0"/>
          </a:p>
          <a:p>
            <a:pPr>
              <a:defRPr/>
            </a:pPr>
            <a:r>
              <a:rPr lang="en-GB" sz="3600" dirty="0"/>
              <a:t>     </a:t>
            </a:r>
            <a:endParaRPr lang="en-GB" sz="2400" dirty="0">
              <a:latin typeface="+mj-lt"/>
            </a:endParaRPr>
          </a:p>
          <a:p>
            <a:pPr>
              <a:defRPr/>
            </a:pPr>
            <a:r>
              <a:rPr lang="en-GB" sz="2400" dirty="0">
                <a:latin typeface="+mj-lt"/>
              </a:rPr>
              <a:t>We are very keen to promote and enhance career aspirations for our children. To this end, we are exploring some of the careers that individual subjects could lead to. </a:t>
            </a:r>
          </a:p>
          <a:p>
            <a:pPr>
              <a:defRPr/>
            </a:pPr>
            <a:endParaRPr lang="en-GB" sz="2400" dirty="0">
              <a:latin typeface="+mj-lt"/>
            </a:endParaRPr>
          </a:p>
          <a:p>
            <a:pPr>
              <a:defRPr/>
            </a:pPr>
            <a:r>
              <a:rPr lang="en-GB" sz="2400" dirty="0">
                <a:latin typeface="+mj-lt"/>
              </a:rPr>
              <a:t>Have a look at the booklets that have been produced by subject leaders to introduce the children to some of these careers…</a:t>
            </a:r>
            <a:endParaRPr lang="en-GB" sz="1400" dirty="0"/>
          </a:p>
          <a:p>
            <a:pPr>
              <a:defRPr/>
            </a:pPr>
            <a:endParaRPr lang="en-GB" sz="2000" dirty="0">
              <a:latin typeface="+mn-lt"/>
            </a:endParaRPr>
          </a:p>
          <a:p>
            <a:pPr>
              <a:defRPr/>
            </a:pPr>
            <a:r>
              <a:rPr lang="en-GB" sz="2000" dirty="0"/>
              <a:t> </a:t>
            </a:r>
            <a:endParaRPr lang="en-GB" sz="2000" dirty="0">
              <a:latin typeface="+mn-lt"/>
            </a:endParaRPr>
          </a:p>
        </p:txBody>
      </p:sp>
      <p:pic>
        <p:nvPicPr>
          <p:cNvPr id="1026" name="Picture 2" descr="12 Essential Journalist Interview Questions - Can You Answer Them?">
            <a:extLst>
              <a:ext uri="{FF2B5EF4-FFF2-40B4-BE49-F238E27FC236}">
                <a16:creationId xmlns:a16="http://schemas.microsoft.com/office/drawing/2014/main" id="{5B507829-F2B3-4487-840C-6C3C8C8C3E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985949"/>
            <a:ext cx="2166937"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7" name="Picture 3" descr="See the source image">
            <a:extLst>
              <a:ext uri="{FF2B5EF4-FFF2-40B4-BE49-F238E27FC236}">
                <a16:creationId xmlns:a16="http://schemas.microsoft.com/office/drawing/2014/main" id="{8417EA3C-69FF-4741-AF08-E9766D71F6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8675" y="4936735"/>
            <a:ext cx="1928798"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These Wildlife Conservationists Haven't Given Up Hope | Outside Online">
            <a:extLst>
              <a:ext uri="{FF2B5EF4-FFF2-40B4-BE49-F238E27FC236}">
                <a16:creationId xmlns:a16="http://schemas.microsoft.com/office/drawing/2014/main" id="{6DE6F2F4-6D5F-41E8-BB33-B745802440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7664" b="7664"/>
          <a:stretch>
            <a:fillRect/>
          </a:stretch>
        </p:blipFill>
        <p:spPr bwMode="auto">
          <a:xfrm>
            <a:off x="5843416" y="4947822"/>
            <a:ext cx="2536257" cy="1433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692991576"/>
      </p:ext>
    </p:extLst>
  </p:cSld>
  <p:clrMapOvr>
    <a:masterClrMapping/>
  </p:clrMapOvr>
  <p:transition advTm="25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611560" y="620688"/>
            <a:ext cx="8351837" cy="6047809"/>
          </a:xfrm>
          <a:prstGeom prst="rect">
            <a:avLst/>
          </a:prstGeom>
          <a:noFill/>
        </p:spPr>
        <p:txBody>
          <a:bodyPr>
            <a:spAutoFit/>
          </a:bodyPr>
          <a:lstStyle/>
          <a:p>
            <a:pPr>
              <a:defRPr/>
            </a:pPr>
            <a:r>
              <a:rPr lang="en-GB" sz="2700" b="1" dirty="0">
                <a:latin typeface="+mn-lt"/>
              </a:rPr>
              <a:t>   </a:t>
            </a:r>
            <a:r>
              <a:rPr lang="en-GB" sz="2700" b="1" u="sng" dirty="0">
                <a:latin typeface="+mn-lt"/>
              </a:rPr>
              <a:t>Science</a:t>
            </a:r>
          </a:p>
          <a:p>
            <a:pPr>
              <a:defRPr/>
            </a:pPr>
            <a:endParaRPr lang="en-GB" sz="1400" dirty="0"/>
          </a:p>
          <a:p>
            <a:pPr>
              <a:defRPr/>
            </a:pPr>
            <a:endParaRPr lang="en-GB" sz="1600" b="1" dirty="0">
              <a:latin typeface="+mn-lt"/>
            </a:endParaRPr>
          </a:p>
          <a:p>
            <a:pPr marL="285750" indent="-285750">
              <a:buFont typeface="Arial" panose="020B0604020202020204" pitchFamily="34" charset="0"/>
              <a:buChar char="•"/>
              <a:defRPr/>
            </a:pPr>
            <a:r>
              <a:rPr lang="en-GB" sz="1600" b="1" dirty="0">
                <a:latin typeface="+mn-lt"/>
              </a:rPr>
              <a:t>Changes in the seasons including weather</a:t>
            </a:r>
          </a:p>
          <a:p>
            <a:pPr marL="285750" indent="-285750">
              <a:buFont typeface="Arial" panose="020B0604020202020204" pitchFamily="34" charset="0"/>
              <a:buChar char="•"/>
              <a:defRPr/>
            </a:pPr>
            <a:endParaRPr lang="en-GB" sz="1600" b="1" dirty="0">
              <a:latin typeface="+mn-lt"/>
            </a:endParaRPr>
          </a:p>
          <a:p>
            <a:pPr marL="285750" indent="-285750">
              <a:buFont typeface="Arial" panose="020B0604020202020204" pitchFamily="34" charset="0"/>
              <a:buChar char="•"/>
              <a:defRPr/>
            </a:pPr>
            <a:r>
              <a:rPr lang="en-GB" sz="1600" b="1" dirty="0">
                <a:latin typeface="+mn-lt"/>
              </a:rPr>
              <a:t>Materials</a:t>
            </a:r>
          </a:p>
          <a:p>
            <a:pPr>
              <a:defRPr/>
            </a:pPr>
            <a:endParaRPr lang="en-GB" sz="1600" b="1" dirty="0">
              <a:latin typeface="+mn-lt"/>
            </a:endParaRPr>
          </a:p>
          <a:p>
            <a:pPr marL="285750" indent="-285750">
              <a:buFont typeface="Arial" panose="020B0604020202020204" pitchFamily="34" charset="0"/>
              <a:buChar char="•"/>
              <a:defRPr/>
            </a:pPr>
            <a:r>
              <a:rPr lang="en-GB" sz="1600" b="1" dirty="0">
                <a:latin typeface="+mn-lt"/>
              </a:rPr>
              <a:t>Animals including humans </a:t>
            </a:r>
          </a:p>
          <a:p>
            <a:pPr>
              <a:defRPr/>
            </a:pPr>
            <a:endParaRPr lang="en-GB" sz="1600" b="1" dirty="0">
              <a:latin typeface="+mn-lt"/>
            </a:endParaRPr>
          </a:p>
          <a:p>
            <a:pPr marL="285750" indent="-285750">
              <a:buFont typeface="Arial" panose="020B0604020202020204" pitchFamily="34" charset="0"/>
              <a:buChar char="•"/>
              <a:defRPr/>
            </a:pPr>
            <a:r>
              <a:rPr lang="en-GB" sz="1600" b="1" dirty="0">
                <a:latin typeface="+mn-lt"/>
              </a:rPr>
              <a:t>Plants </a:t>
            </a:r>
            <a:r>
              <a:rPr lang="en-GB" sz="1600" b="1">
                <a:latin typeface="+mn-lt"/>
              </a:rPr>
              <a:t>and growing</a:t>
            </a:r>
          </a:p>
          <a:p>
            <a:pPr marL="285750" indent="-285750">
              <a:buFont typeface="Arial" panose="020B0604020202020204" pitchFamily="34" charset="0"/>
              <a:buChar char="•"/>
              <a:defRPr/>
            </a:pPr>
            <a:endParaRPr lang="en-GB" sz="1400" dirty="0"/>
          </a:p>
          <a:p>
            <a:pPr>
              <a:defRPr/>
            </a:pPr>
            <a:r>
              <a:rPr lang="en-GB" dirty="0"/>
              <a:t>Science investigations will be undertaken on a regular basis. Children will develop skills by: </a:t>
            </a:r>
          </a:p>
          <a:p>
            <a:pPr marL="342900" indent="-342900">
              <a:buFont typeface="Arial" panose="020B0604020202020204" pitchFamily="34" charset="0"/>
              <a:buChar char="•"/>
              <a:defRPr/>
            </a:pPr>
            <a:r>
              <a:rPr lang="en-GB" dirty="0"/>
              <a:t>posing scientific questions, </a:t>
            </a:r>
          </a:p>
          <a:p>
            <a:pPr marL="342900" indent="-342900">
              <a:buFont typeface="Arial" panose="020B0604020202020204" pitchFamily="34" charset="0"/>
              <a:buChar char="•"/>
              <a:defRPr/>
            </a:pPr>
            <a:r>
              <a:rPr lang="en-GB" dirty="0"/>
              <a:t>predicting outcomes, </a:t>
            </a:r>
          </a:p>
          <a:p>
            <a:pPr marL="342900" indent="-342900">
              <a:buFont typeface="Arial" panose="020B0604020202020204" pitchFamily="34" charset="0"/>
              <a:buChar char="•"/>
              <a:defRPr/>
            </a:pPr>
            <a:r>
              <a:rPr lang="en-GB" dirty="0"/>
              <a:t>devising fair tests, </a:t>
            </a:r>
          </a:p>
          <a:p>
            <a:pPr marL="342900" indent="-342900">
              <a:buFont typeface="Arial" panose="020B0604020202020204" pitchFamily="34" charset="0"/>
              <a:buChar char="•"/>
              <a:defRPr/>
            </a:pPr>
            <a:r>
              <a:rPr lang="en-GB" dirty="0"/>
              <a:t>testing</a:t>
            </a:r>
          </a:p>
          <a:p>
            <a:pPr marL="342900" indent="-342900">
              <a:buFont typeface="Arial" panose="020B0604020202020204" pitchFamily="34" charset="0"/>
              <a:buChar char="•"/>
              <a:defRPr/>
            </a:pPr>
            <a:r>
              <a:rPr lang="en-GB" dirty="0"/>
              <a:t>recording results</a:t>
            </a:r>
          </a:p>
          <a:p>
            <a:pPr marL="342900" indent="-342900">
              <a:buFont typeface="Arial" panose="020B0604020202020204" pitchFamily="34" charset="0"/>
              <a:buChar char="•"/>
              <a:defRPr/>
            </a:pPr>
            <a:r>
              <a:rPr lang="en-GB" dirty="0"/>
              <a:t>drawing conclusions.  </a:t>
            </a:r>
          </a:p>
          <a:p>
            <a:pPr>
              <a:defRPr/>
            </a:pPr>
            <a:endParaRPr lang="en-GB" sz="2000" dirty="0"/>
          </a:p>
          <a:p>
            <a:pPr>
              <a:defRPr/>
            </a:pPr>
            <a:endParaRPr lang="en-GB" sz="2000" dirty="0"/>
          </a:p>
          <a:p>
            <a:pPr>
              <a:defRPr/>
            </a:pPr>
            <a:r>
              <a:rPr lang="en-GB" sz="2000" dirty="0"/>
              <a:t> </a:t>
            </a:r>
            <a:endParaRPr lang="en-GB" sz="2000" dirty="0">
              <a:latin typeface="+mn-lt"/>
            </a:endParaRPr>
          </a:p>
        </p:txBody>
      </p:sp>
    </p:spTree>
  </p:cSld>
  <p:clrMapOvr>
    <a:masterClrMapping/>
  </p:clrMapOvr>
  <p:transition advTm="25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396081" y="404664"/>
            <a:ext cx="8351837" cy="5078313"/>
          </a:xfrm>
          <a:prstGeom prst="rect">
            <a:avLst/>
          </a:prstGeom>
          <a:noFill/>
        </p:spPr>
        <p:txBody>
          <a:bodyPr>
            <a:spAutoFit/>
          </a:bodyPr>
          <a:lstStyle/>
          <a:p>
            <a:pPr>
              <a:defRPr/>
            </a:pPr>
            <a:r>
              <a:rPr lang="en-GB" sz="2700" b="1" dirty="0">
                <a:latin typeface="+mj-lt"/>
              </a:rPr>
              <a:t>   </a:t>
            </a:r>
          </a:p>
          <a:p>
            <a:pPr>
              <a:defRPr/>
            </a:pPr>
            <a:r>
              <a:rPr lang="en-GB" sz="2700" b="1" u="sng" dirty="0">
                <a:latin typeface="+mj-lt"/>
              </a:rPr>
              <a:t>Key Assessment Dates:</a:t>
            </a:r>
          </a:p>
          <a:p>
            <a:pPr>
              <a:defRPr/>
            </a:pPr>
            <a:endParaRPr lang="en-GB" sz="1400" dirty="0">
              <a:latin typeface="+mj-lt"/>
            </a:endParaRPr>
          </a:p>
          <a:p>
            <a:pPr>
              <a:defRPr/>
            </a:pPr>
            <a:r>
              <a:rPr lang="en-GB" sz="2000" b="1" u="sng" dirty="0">
                <a:latin typeface="+mj-lt"/>
              </a:rPr>
              <a:t>Year 1 Phonics Screening WC 14</a:t>
            </a:r>
            <a:r>
              <a:rPr lang="en-GB" sz="2000" b="1" u="sng" baseline="30000" dirty="0">
                <a:latin typeface="+mj-lt"/>
              </a:rPr>
              <a:t>th</a:t>
            </a:r>
            <a:r>
              <a:rPr lang="en-GB" sz="2000" b="1" u="sng" dirty="0">
                <a:latin typeface="+mj-lt"/>
              </a:rPr>
              <a:t> June 2026</a:t>
            </a:r>
          </a:p>
          <a:p>
            <a:pPr>
              <a:defRPr/>
            </a:pPr>
            <a:endParaRPr lang="en-GB" sz="2000" dirty="0">
              <a:latin typeface="+mj-lt"/>
            </a:endParaRPr>
          </a:p>
          <a:p>
            <a:pPr>
              <a:defRPr/>
            </a:pPr>
            <a:r>
              <a:rPr lang="en-GB" sz="2000" b="1" u="sng" dirty="0">
                <a:latin typeface="+mj-lt"/>
              </a:rPr>
              <a:t>Year 4 Multiplication Tables Check  WC 7</a:t>
            </a:r>
            <a:r>
              <a:rPr lang="en-GB" sz="2000" b="1" u="sng" baseline="30000" dirty="0">
                <a:latin typeface="+mj-lt"/>
              </a:rPr>
              <a:t>th</a:t>
            </a:r>
            <a:r>
              <a:rPr lang="en-GB" sz="2000" b="1" u="sng" dirty="0">
                <a:latin typeface="+mj-lt"/>
              </a:rPr>
              <a:t> June 2026</a:t>
            </a:r>
          </a:p>
          <a:p>
            <a:pPr>
              <a:defRPr/>
            </a:pPr>
            <a:endParaRPr lang="en-GB" sz="2000" dirty="0">
              <a:latin typeface="+mj-lt"/>
            </a:endParaRPr>
          </a:p>
          <a:p>
            <a:pPr>
              <a:defRPr/>
            </a:pPr>
            <a:r>
              <a:rPr lang="en-GB" sz="2000" b="1" u="sng" dirty="0">
                <a:latin typeface="+mj-lt"/>
              </a:rPr>
              <a:t>Year 6 SATs  WC 10</a:t>
            </a:r>
            <a:r>
              <a:rPr lang="en-GB" sz="2000" b="1" u="sng" baseline="30000" dirty="0">
                <a:latin typeface="+mj-lt"/>
              </a:rPr>
              <a:t>th</a:t>
            </a:r>
            <a:r>
              <a:rPr lang="en-GB" sz="2000" b="1" u="sng" dirty="0">
                <a:latin typeface="+mj-lt"/>
              </a:rPr>
              <a:t> May 2026</a:t>
            </a:r>
          </a:p>
          <a:p>
            <a:pPr>
              <a:defRPr/>
            </a:pPr>
            <a:endParaRPr lang="en-GB" sz="2000" dirty="0">
              <a:latin typeface="+mj-lt"/>
            </a:endParaRPr>
          </a:p>
          <a:p>
            <a:pPr>
              <a:defRPr/>
            </a:pPr>
            <a:endParaRPr lang="en-GB" sz="2000" dirty="0">
              <a:latin typeface="+mj-lt"/>
            </a:endParaRPr>
          </a:p>
          <a:p>
            <a:pPr>
              <a:defRPr/>
            </a:pPr>
            <a:r>
              <a:rPr lang="en-GB" sz="2000" dirty="0">
                <a:latin typeface="+mj-lt"/>
              </a:rPr>
              <a:t>Please note that from the 2023/24 academic year, the Key Stage One SATs (Year 2) are no longer statutory. </a:t>
            </a:r>
          </a:p>
          <a:p>
            <a:pPr>
              <a:defRPr/>
            </a:pPr>
            <a:endParaRPr lang="en-GB" sz="2000" dirty="0"/>
          </a:p>
          <a:p>
            <a:pPr>
              <a:defRPr/>
            </a:pPr>
            <a:endParaRPr lang="en-GB" sz="1600" dirty="0"/>
          </a:p>
          <a:p>
            <a:pPr>
              <a:defRPr/>
            </a:pPr>
            <a:endParaRPr lang="en-GB" sz="2000" dirty="0"/>
          </a:p>
          <a:p>
            <a:pPr>
              <a:defRPr/>
            </a:pPr>
            <a:r>
              <a:rPr lang="en-GB" sz="2000" dirty="0"/>
              <a:t> </a:t>
            </a:r>
            <a:endParaRPr lang="en-GB" sz="2000" dirty="0">
              <a:latin typeface="+mn-lt"/>
            </a:endParaRPr>
          </a:p>
        </p:txBody>
      </p:sp>
    </p:spTree>
    <p:extLst>
      <p:ext uri="{BB962C8B-B14F-4D97-AF65-F5344CB8AC3E}">
        <p14:creationId xmlns:p14="http://schemas.microsoft.com/office/powerpoint/2010/main" val="3220335957"/>
      </p:ext>
    </p:extLst>
  </p:cSld>
  <p:clrMapOvr>
    <a:masterClrMapping/>
  </p:clrMapOvr>
  <p:transition advTm="25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F8B33-4269-9F16-6B73-3AE5E78062BB}"/>
              </a:ext>
            </a:extLst>
          </p:cNvPr>
          <p:cNvSpPr>
            <a:spLocks noGrp="1"/>
          </p:cNvSpPr>
          <p:nvPr>
            <p:ph type="title"/>
          </p:nvPr>
        </p:nvSpPr>
        <p:spPr>
          <a:xfrm>
            <a:off x="1042988" y="764704"/>
            <a:ext cx="7024687" cy="1143000"/>
          </a:xfrm>
        </p:spPr>
        <p:txBody>
          <a:bodyPr/>
          <a:lstStyle/>
          <a:p>
            <a:r>
              <a:rPr lang="en-GB" dirty="0"/>
              <a:t>Collection arrangements</a:t>
            </a:r>
          </a:p>
        </p:txBody>
      </p:sp>
      <p:sp>
        <p:nvSpPr>
          <p:cNvPr id="3" name="Content Placeholder 2">
            <a:extLst>
              <a:ext uri="{FF2B5EF4-FFF2-40B4-BE49-F238E27FC236}">
                <a16:creationId xmlns:a16="http://schemas.microsoft.com/office/drawing/2014/main" id="{3C84867E-B82F-A9DD-746C-B3BF17396650}"/>
              </a:ext>
            </a:extLst>
          </p:cNvPr>
          <p:cNvSpPr>
            <a:spLocks noGrp="1"/>
          </p:cNvSpPr>
          <p:nvPr>
            <p:ph idx="1"/>
          </p:nvPr>
        </p:nvSpPr>
        <p:spPr/>
        <p:txBody>
          <a:bodyPr/>
          <a:lstStyle/>
          <a:p>
            <a:r>
              <a:rPr lang="en-GB" sz="2000" dirty="0"/>
              <a:t>Please let either your child’s class teacher or the school office know of any changes to collection arrangements. </a:t>
            </a:r>
          </a:p>
          <a:p>
            <a:endParaRPr lang="en-GB" sz="2000" dirty="0"/>
          </a:p>
          <a:p>
            <a:r>
              <a:rPr lang="en-GB" sz="2000" dirty="0"/>
              <a:t>For safeguarding reasons, we cannot let children go home with adults not on collection lists unless you have given us prior notification. </a:t>
            </a:r>
          </a:p>
          <a:p>
            <a:endParaRPr lang="en-GB" sz="2000" dirty="0"/>
          </a:p>
          <a:p>
            <a:r>
              <a:rPr lang="en-GB" sz="2000" dirty="0"/>
              <a:t>Please note that dogs (except guide dogs) are not permitted on the premises under any circumstances. </a:t>
            </a:r>
          </a:p>
        </p:txBody>
      </p:sp>
    </p:spTree>
    <p:extLst>
      <p:ext uri="{BB962C8B-B14F-4D97-AF65-F5344CB8AC3E}">
        <p14:creationId xmlns:p14="http://schemas.microsoft.com/office/powerpoint/2010/main" val="2672933125"/>
      </p:ext>
    </p:extLst>
  </p:cSld>
  <p:clrMapOvr>
    <a:masterClrMapping/>
  </p:clrMapOvr>
  <p:transition advTm="2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726559C5-7069-4120-A206-D44DC5EB50F7}"/>
              </a:ext>
            </a:extLst>
          </p:cNvPr>
          <p:cNvSpPr>
            <a:spLocks noGrp="1"/>
          </p:cNvSpPr>
          <p:nvPr>
            <p:ph type="title"/>
          </p:nvPr>
        </p:nvSpPr>
        <p:spPr>
          <a:xfrm>
            <a:off x="538530" y="188640"/>
            <a:ext cx="6870700" cy="1060450"/>
          </a:xfrm>
        </p:spPr>
        <p:txBody>
          <a:bodyPr/>
          <a:lstStyle/>
          <a:p>
            <a:pPr eaLnBrk="1" hangingPunct="1"/>
            <a:r>
              <a:rPr lang="en-GB" altLang="en-US" b="1" dirty="0">
                <a:solidFill>
                  <a:schemeClr val="tx1"/>
                </a:solidFill>
              </a:rPr>
              <a:t>Useful Information</a:t>
            </a:r>
          </a:p>
        </p:txBody>
      </p:sp>
      <p:sp>
        <p:nvSpPr>
          <p:cNvPr id="4" name="Rectangle 3">
            <a:extLst>
              <a:ext uri="{FF2B5EF4-FFF2-40B4-BE49-F238E27FC236}">
                <a16:creationId xmlns:a16="http://schemas.microsoft.com/office/drawing/2014/main" id="{45308214-7804-4BEE-8F26-79259229B5E2}"/>
              </a:ext>
            </a:extLst>
          </p:cNvPr>
          <p:cNvSpPr/>
          <p:nvPr/>
        </p:nvSpPr>
        <p:spPr>
          <a:xfrm>
            <a:off x="534193" y="1179334"/>
            <a:ext cx="8075613" cy="4401205"/>
          </a:xfrm>
          <a:prstGeom prst="rect">
            <a:avLst/>
          </a:prstGeom>
        </p:spPr>
        <p:txBody>
          <a:bodyPr>
            <a:spAutoFit/>
          </a:bodyPr>
          <a:lstStyle/>
          <a:p>
            <a:pPr marL="342900" indent="-342900">
              <a:buFont typeface="Arial" panose="020B0604020202020204" pitchFamily="34" charset="0"/>
              <a:buChar char="•"/>
              <a:defRPr/>
            </a:pPr>
            <a:r>
              <a:rPr lang="en-GB" sz="2000" b="1" dirty="0">
                <a:latin typeface="+mn-lt"/>
              </a:rPr>
              <a:t>PE is on Mondays with Mrs Keymer and Wednesday afternoons with Mr Troth </a:t>
            </a:r>
          </a:p>
          <a:p>
            <a:pPr marL="342900" indent="-342900">
              <a:buFont typeface="Arial" panose="020B0604020202020204" pitchFamily="34" charset="0"/>
              <a:buChar char="•"/>
              <a:defRPr/>
            </a:pPr>
            <a:r>
              <a:rPr lang="en-GB" sz="2000" b="1" dirty="0">
                <a:latin typeface="+mn-lt"/>
              </a:rPr>
              <a:t>Please ensure that children come to school in their PE kits on this day. </a:t>
            </a:r>
          </a:p>
          <a:p>
            <a:pPr marL="342900" indent="-342900">
              <a:buFont typeface="Arial" panose="020B0604020202020204" pitchFamily="34" charset="0"/>
              <a:buChar char="•"/>
              <a:defRPr/>
            </a:pPr>
            <a:r>
              <a:rPr lang="en-GB" sz="2000" b="1" dirty="0">
                <a:latin typeface="+mn-lt"/>
              </a:rPr>
              <a:t>Please bring a second pair of shoes to school on a Wednesday, which children can change into to wear inside if their trainers get muddy or wet during PE (these can be school shoes or trainers) </a:t>
            </a:r>
          </a:p>
          <a:p>
            <a:pPr marL="342900" indent="-342900">
              <a:buFont typeface="Arial" panose="020B0604020202020204" pitchFamily="34" charset="0"/>
              <a:buChar char="•"/>
              <a:defRPr/>
            </a:pPr>
            <a:r>
              <a:rPr lang="en-GB" sz="2000" b="1" dirty="0">
                <a:latin typeface="+mn-lt"/>
              </a:rPr>
              <a:t>Please ensure that hair is tied back and earrings removed on PE days.</a:t>
            </a:r>
          </a:p>
          <a:p>
            <a:pPr marL="342900" indent="-342900">
              <a:buFont typeface="Arial" panose="020B0604020202020204" pitchFamily="34" charset="0"/>
              <a:buChar char="•"/>
              <a:defRPr/>
            </a:pPr>
            <a:r>
              <a:rPr lang="en-GB" sz="2000" b="1" kern="0" dirty="0">
                <a:latin typeface="+mn-lt"/>
              </a:rPr>
              <a:t>Children need to bring their water bottles containing water (not squash) every day. </a:t>
            </a:r>
          </a:p>
          <a:p>
            <a:pPr marL="342900" indent="-342900">
              <a:buFont typeface="Arial" panose="020B0604020202020204" pitchFamily="34" charset="0"/>
              <a:buChar char="•"/>
              <a:defRPr/>
            </a:pPr>
            <a:r>
              <a:rPr lang="en-GB" sz="2000" b="1" kern="0" dirty="0">
                <a:latin typeface="+mn-lt"/>
              </a:rPr>
              <a:t>Please keep big bags to a minimum as we do not have room to store things that do not fit in their lockers.</a:t>
            </a:r>
          </a:p>
        </p:txBody>
      </p:sp>
    </p:spTree>
  </p:cSld>
  <p:clrMapOvr>
    <a:masterClrMapping/>
  </p:clrMapOvr>
  <p:transition advTm="25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C959613-BC4C-43F8-8CBC-8432A382B41E}"/>
              </a:ext>
            </a:extLst>
          </p:cNvPr>
          <p:cNvSpPr>
            <a:spLocks noGrp="1" noChangeArrowheads="1"/>
          </p:cNvSpPr>
          <p:nvPr>
            <p:ph type="title"/>
          </p:nvPr>
        </p:nvSpPr>
        <p:spPr>
          <a:xfrm>
            <a:off x="1042988" y="765175"/>
            <a:ext cx="7024687" cy="1143000"/>
          </a:xfrm>
        </p:spPr>
        <p:txBody>
          <a:bodyPr rtlCol="0">
            <a:normAutofit fontScale="90000"/>
          </a:bodyPr>
          <a:lstStyle/>
          <a:p>
            <a:pPr eaLnBrk="1" fontAlgn="auto" hangingPunct="1">
              <a:spcAft>
                <a:spcPts val="0"/>
              </a:spcAft>
              <a:defRPr/>
            </a:pPr>
            <a:r>
              <a:rPr lang="en-GB" altLang="en-US" b="1" dirty="0">
                <a:solidFill>
                  <a:schemeClr val="tx1"/>
                </a:solidFill>
              </a:rPr>
              <a:t>What can you do to help your child?</a:t>
            </a:r>
          </a:p>
        </p:txBody>
      </p:sp>
      <p:sp>
        <p:nvSpPr>
          <p:cNvPr id="31747" name="Rectangle 3">
            <a:extLst>
              <a:ext uri="{FF2B5EF4-FFF2-40B4-BE49-F238E27FC236}">
                <a16:creationId xmlns:a16="http://schemas.microsoft.com/office/drawing/2014/main" id="{4E467EFE-8B88-4A42-A25D-371347DF752A}"/>
              </a:ext>
            </a:extLst>
          </p:cNvPr>
          <p:cNvSpPr>
            <a:spLocks noGrp="1"/>
          </p:cNvSpPr>
          <p:nvPr>
            <p:ph idx="1"/>
          </p:nvPr>
        </p:nvSpPr>
        <p:spPr>
          <a:xfrm>
            <a:off x="539750" y="2060575"/>
            <a:ext cx="8058150" cy="4537075"/>
          </a:xfrm>
        </p:spPr>
        <p:txBody>
          <a:bodyPr/>
          <a:lstStyle/>
          <a:p>
            <a:pPr eaLnBrk="1" hangingPunct="1">
              <a:lnSpc>
                <a:spcPct val="90000"/>
              </a:lnSpc>
            </a:pPr>
            <a:r>
              <a:rPr lang="en-GB" altLang="en-US" sz="2000" b="1" dirty="0"/>
              <a:t>Listening to your child read and questioning them about what they have read. </a:t>
            </a:r>
          </a:p>
          <a:p>
            <a:pPr marL="69850" indent="0" eaLnBrk="1" hangingPunct="1">
              <a:lnSpc>
                <a:spcPct val="90000"/>
              </a:lnSpc>
              <a:buNone/>
            </a:pPr>
            <a:endParaRPr lang="en-GB" altLang="en-US" sz="2000" b="1" dirty="0"/>
          </a:p>
          <a:p>
            <a:pPr eaLnBrk="1" hangingPunct="1">
              <a:lnSpc>
                <a:spcPct val="90000"/>
              </a:lnSpc>
            </a:pPr>
            <a:r>
              <a:rPr lang="en-GB" altLang="en-US" sz="2000" b="1" dirty="0">
                <a:sym typeface="Wingdings" panose="05000000000000000000" pitchFamily="2" charset="2"/>
              </a:rPr>
              <a:t>Provide a quiet place and encouragement for homework to be completed. </a:t>
            </a:r>
          </a:p>
          <a:p>
            <a:pPr marL="69850" indent="0" eaLnBrk="1" hangingPunct="1">
              <a:lnSpc>
                <a:spcPct val="90000"/>
              </a:lnSpc>
              <a:buNone/>
            </a:pPr>
            <a:endParaRPr lang="en-GB" altLang="en-US" sz="2000" b="1" dirty="0">
              <a:sym typeface="Wingdings" panose="05000000000000000000" pitchFamily="2" charset="2"/>
            </a:endParaRPr>
          </a:p>
          <a:p>
            <a:pPr eaLnBrk="1" hangingPunct="1">
              <a:lnSpc>
                <a:spcPct val="90000"/>
              </a:lnSpc>
            </a:pPr>
            <a:r>
              <a:rPr lang="en-GB" altLang="en-US" sz="2000" b="1" dirty="0"/>
              <a:t>Use Maths in everyday situations, ask your child to tell you the time, what will it be in …?</a:t>
            </a:r>
          </a:p>
          <a:p>
            <a:pPr marL="69850" indent="0" eaLnBrk="1" hangingPunct="1">
              <a:lnSpc>
                <a:spcPct val="90000"/>
              </a:lnSpc>
              <a:buNone/>
            </a:pPr>
            <a:endParaRPr lang="en-GB" altLang="en-US" sz="2000" b="1" dirty="0"/>
          </a:p>
          <a:p>
            <a:pPr eaLnBrk="1" hangingPunct="1">
              <a:lnSpc>
                <a:spcPct val="90000"/>
              </a:lnSpc>
            </a:pPr>
            <a:r>
              <a:rPr lang="en-GB" altLang="en-US" sz="2000" b="1" dirty="0"/>
              <a:t>Encourage your child to be involved with money when shopping, using the right amount of coins etc.</a:t>
            </a:r>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p:txBody>
      </p:sp>
    </p:spTree>
  </p:cSld>
  <p:clrMapOvr>
    <a:masterClrMapping/>
  </p:clrMapOvr>
  <p:transition advTm="25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p:txBody>
          <a:bodyPr rtlCol="0">
            <a:normAutofit fontScale="90000"/>
          </a:bodyPr>
          <a:lstStyle/>
          <a:p>
            <a:pPr eaLnBrk="1" fontAlgn="auto" hangingPunct="1">
              <a:spcAft>
                <a:spcPts val="0"/>
              </a:spcAft>
              <a:defRPr/>
            </a:pPr>
            <a:r>
              <a:rPr lang="en-GB" dirty="0">
                <a:solidFill>
                  <a:schemeClr val="tx1"/>
                </a:solidFill>
              </a:rPr>
              <a:t>Remember the school website for additional information.</a:t>
            </a:r>
          </a:p>
        </p:txBody>
      </p:sp>
      <p:sp>
        <p:nvSpPr>
          <p:cNvPr id="34819" name="Content Placeholder 2">
            <a:extLst>
              <a:ext uri="{FF2B5EF4-FFF2-40B4-BE49-F238E27FC236}">
                <a16:creationId xmlns:a16="http://schemas.microsoft.com/office/drawing/2014/main" id="{40EF5709-A292-4599-A3B4-EE33E9212968}"/>
              </a:ext>
            </a:extLst>
          </p:cNvPr>
          <p:cNvSpPr>
            <a:spLocks noGrp="1"/>
          </p:cNvSpPr>
          <p:nvPr>
            <p:ph idx="1"/>
          </p:nvPr>
        </p:nvSpPr>
        <p:spPr>
          <a:xfrm>
            <a:off x="1033969" y="2564904"/>
            <a:ext cx="6777037" cy="3508375"/>
          </a:xfrm>
        </p:spPr>
        <p:txBody>
          <a:bodyPr/>
          <a:lstStyle/>
          <a:p>
            <a:pPr eaLnBrk="1" hangingPunct="1"/>
            <a:r>
              <a:rPr lang="en-US" altLang="en-US" dirty="0"/>
              <a:t>www.williamhildyard.lincs.sch.uk</a:t>
            </a:r>
          </a:p>
        </p:txBody>
      </p:sp>
    </p:spTree>
  </p:cSld>
  <p:clrMapOvr>
    <a:masterClrMapping/>
  </p:clrMapOvr>
  <p:transition advTm="25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1058863" y="4292600"/>
            <a:ext cx="7024687" cy="1143000"/>
          </a:xfrm>
        </p:spPr>
        <p:txBody>
          <a:bodyPr rtlCol="0">
            <a:normAutofit fontScale="90000"/>
          </a:bodyPr>
          <a:lstStyle/>
          <a:p>
            <a:pPr eaLnBrk="1" fontAlgn="auto" hangingPunct="1">
              <a:spcAft>
                <a:spcPts val="0"/>
              </a:spcAft>
              <a:defRPr/>
            </a:pPr>
            <a:br>
              <a:rPr lang="en-GB" sz="3600" dirty="0">
                <a:solidFill>
                  <a:schemeClr val="tx1"/>
                </a:solidFill>
                <a:latin typeface="+mn-lt"/>
              </a:rPr>
            </a:br>
            <a:br>
              <a:rPr lang="en-GB" sz="3600" dirty="0">
                <a:solidFill>
                  <a:schemeClr val="tx1"/>
                </a:solidFill>
                <a:latin typeface="+mn-lt"/>
              </a:rPr>
            </a:br>
            <a:r>
              <a:rPr lang="en-GB" sz="3600" dirty="0">
                <a:solidFill>
                  <a:schemeClr val="tx1"/>
                </a:solidFill>
                <a:latin typeface="+mn-lt"/>
              </a:rPr>
              <a:t>We are looking forward to a very positive year ahead. Should you have any questions, please contact the school office via telephone or email and we will arrange a time to contact you. </a:t>
            </a:r>
            <a:br>
              <a:rPr lang="en-GB" sz="3600" dirty="0">
                <a:solidFill>
                  <a:schemeClr val="tx1"/>
                </a:solidFill>
                <a:latin typeface="+mn-lt"/>
              </a:rPr>
            </a:br>
            <a:br>
              <a:rPr lang="en-GB" sz="3600" dirty="0">
                <a:solidFill>
                  <a:schemeClr val="tx1"/>
                </a:solidFill>
                <a:latin typeface="+mn-lt"/>
              </a:rPr>
            </a:br>
            <a:endParaRPr lang="en-GB" sz="3600" dirty="0">
              <a:solidFill>
                <a:schemeClr val="tx1"/>
              </a:solidFill>
              <a:latin typeface="+mn-lt"/>
            </a:endParaRPr>
          </a:p>
        </p:txBody>
      </p:sp>
    </p:spTree>
  </p:cSld>
  <p:clrMapOvr>
    <a:masterClrMapping/>
  </p:clrMapOvr>
  <p:transition advTm="25000"/>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199a646093e640be66c7526615b25e85">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fb96e59c803015c64e7bdea9c368f27b"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Props1.xml><?xml version="1.0" encoding="utf-8"?>
<ds:datastoreItem xmlns:ds="http://schemas.openxmlformats.org/officeDocument/2006/customXml" ds:itemID="{8C654EFA-DC36-4BB3-A6B5-9ABA0707C5CF}">
  <ds:schemaRefs>
    <ds:schemaRef ds:uri="http://schemas.microsoft.com/sharepoint/v3/contenttype/forms"/>
  </ds:schemaRefs>
</ds:datastoreItem>
</file>

<file path=customXml/itemProps2.xml><?xml version="1.0" encoding="utf-8"?>
<ds:datastoreItem xmlns:ds="http://schemas.openxmlformats.org/officeDocument/2006/customXml" ds:itemID="{4BB43683-FAA3-411F-B226-68C70A639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cecf4c-16a4-4761-890c-507f4a1997e1"/>
    <ds:schemaRef ds:uri="a15d728d-e3a8-4f9d-94e7-da02506df3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98D2881-ECD4-4A62-AB92-052620E6BA5B}">
  <ds:schemaRefs>
    <ds:schemaRef ds:uri="http://purl.org/dc/dcmitype/"/>
    <ds:schemaRef ds:uri="a15d728d-e3a8-4f9d-94e7-da02506df338"/>
    <ds:schemaRef ds:uri="http://schemas.openxmlformats.org/package/2006/metadata/core-properties"/>
    <ds:schemaRef ds:uri="http://schemas.microsoft.com/office/2006/metadata/properties"/>
    <ds:schemaRef ds:uri="http://www.w3.org/XML/1998/namespace"/>
    <ds:schemaRef ds:uri="http://schemas.microsoft.com/office/2006/documentManagement/types"/>
    <ds:schemaRef ds:uri="http://purl.org/dc/elements/1.1/"/>
    <ds:schemaRef ds:uri="http://schemas.microsoft.com/office/infopath/2007/PartnerControls"/>
    <ds:schemaRef ds:uri="9acecf4c-16a4-4761-890c-507f4a1997e1"/>
    <ds:schemaRef ds:uri="http://purl.org/dc/terms/"/>
  </ds:schemaRefs>
</ds:datastoreItem>
</file>

<file path=docProps/app.xml><?xml version="1.0" encoding="utf-8"?>
<Properties xmlns="http://schemas.openxmlformats.org/officeDocument/2006/extended-properties" xmlns:vt="http://schemas.openxmlformats.org/officeDocument/2006/docPropsVTypes">
  <Template>Austin</Template>
  <TotalTime>11780</TotalTime>
  <Words>1269</Words>
  <Application>Microsoft Office PowerPoint</Application>
  <PresentationFormat>On-screen Show (4:3)</PresentationFormat>
  <Paragraphs>202</Paragraphs>
  <Slides>22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Century Gothic</vt:lpstr>
      <vt:lpstr>Segoe UI</vt:lpstr>
      <vt:lpstr>Wingdings</vt:lpstr>
      <vt:lpstr>Wingdings 2</vt:lpstr>
      <vt:lpstr>Austin</vt:lpstr>
      <vt:lpstr>   Year 1 Information for Parents and Carers</vt:lpstr>
      <vt:lpstr>PowerPoint Presentation</vt:lpstr>
      <vt:lpstr>PowerPoint Presentation</vt:lpstr>
      <vt:lpstr>PowerPoint Presentation</vt:lpstr>
      <vt:lpstr>PowerPoint Presentation</vt:lpstr>
      <vt:lpstr>PowerPoint Presentation</vt:lpstr>
      <vt:lpstr>PowerPoint Presentation</vt:lpstr>
      <vt:lpstr>Maths:</vt:lpstr>
      <vt:lpstr>PowerPoint Presentation</vt:lpstr>
      <vt:lpstr>Reading expectations for Year 1</vt:lpstr>
      <vt:lpstr>PowerPoint Presentation</vt:lpstr>
      <vt:lpstr>PowerPoint Presentation</vt:lpstr>
      <vt:lpstr>Homework</vt:lpstr>
      <vt:lpstr>PowerPoint Presentation</vt:lpstr>
      <vt:lpstr>PowerPoint Presentation</vt:lpstr>
      <vt:lpstr>PowerPoint Presentation</vt:lpstr>
      <vt:lpstr>PowerPoint Presentation</vt:lpstr>
      <vt:lpstr>Collection arrangements</vt:lpstr>
      <vt:lpstr>Useful Information</vt:lpstr>
      <vt:lpstr>What can you do to help your child?</vt:lpstr>
      <vt:lpstr>Remember the school website for additional information.</vt:lpstr>
      <vt:lpstr>  We are looking forward to a very positive year ahead. Should you have any questions, please contact the school office via telephone or email and we will arrange a time to contact you.   </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Mary Keymer</cp:lastModifiedBy>
  <cp:revision>186</cp:revision>
  <cp:lastPrinted>2015-09-23T16:59:12Z</cp:lastPrinted>
  <dcterms:created xsi:type="dcterms:W3CDTF">2005-03-01T16:53:23Z</dcterms:created>
  <dcterms:modified xsi:type="dcterms:W3CDTF">2025-09-09T07:18:26Z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